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5" r:id="rId1"/>
  </p:sldMasterIdLst>
  <p:notesMasterIdLst>
    <p:notesMasterId r:id="rId17"/>
  </p:notesMasterIdLst>
  <p:sldIdLst>
    <p:sldId id="285" r:id="rId2"/>
    <p:sldId id="286" r:id="rId3"/>
    <p:sldId id="287" r:id="rId4"/>
    <p:sldId id="288" r:id="rId5"/>
    <p:sldId id="290" r:id="rId6"/>
    <p:sldId id="291" r:id="rId7"/>
    <p:sldId id="292" r:id="rId8"/>
    <p:sldId id="289" r:id="rId9"/>
    <p:sldId id="293" r:id="rId10"/>
    <p:sldId id="294" r:id="rId11"/>
    <p:sldId id="300" r:id="rId12"/>
    <p:sldId id="299" r:id="rId13"/>
    <p:sldId id="295" r:id="rId14"/>
    <p:sldId id="297" r:id="rId15"/>
    <p:sldId id="298" r:id="rId16"/>
  </p:sldIdLst>
  <p:sldSz cx="12190413" cy="6859588"/>
  <p:notesSz cx="6797675" cy="9926638"/>
  <p:custDataLst>
    <p:tags r:id="rId18"/>
  </p:custDataLst>
  <p:defaultTextStyle>
    <a:defPPr>
      <a:defRPr lang="da-DK"/>
    </a:defPPr>
    <a:lvl1pPr marL="0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585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9170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754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8339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924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7509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7093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6678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llemlayout 2 - Markering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llemlayout 2 - Markering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BC89EF96-8CEA-46FF-86C4-4CE0E7609802}" styleName="Lyst layout 3 - Markering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5" autoAdjust="0"/>
    <p:restoredTop sz="94660"/>
  </p:normalViewPr>
  <p:slideViewPr>
    <p:cSldViewPr>
      <p:cViewPr varScale="1">
        <p:scale>
          <a:sx n="118" d="100"/>
          <a:sy n="118" d="100"/>
        </p:scale>
        <p:origin x="114" y="324"/>
      </p:cViewPr>
      <p:guideLst>
        <p:guide orient="horz" pos="2161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idehove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3" name="Pladsholder til dato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6DBD80-1A18-40A8-8E8C-81B16990B284}" type="datetimeFigureOut">
              <a:rPr lang="da-DK" smtClean="0"/>
              <a:t>09-06-2021</a:t>
            </a:fld>
            <a:endParaRPr lang="da-DK"/>
          </a:p>
        </p:txBody>
      </p:sp>
      <p:sp>
        <p:nvSpPr>
          <p:cNvPr id="4" name="Pladsholder til diasbillede 3"/>
          <p:cNvSpPr>
            <a:spLocks noGrp="1" noRot="1" noChangeAspect="1"/>
          </p:cNvSpPr>
          <p:nvPr>
            <p:ph type="sldImg" idx="2"/>
          </p:nvPr>
        </p:nvSpPr>
        <p:spPr>
          <a:xfrm>
            <a:off x="92075" y="744538"/>
            <a:ext cx="6613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a-DK"/>
          </a:p>
        </p:txBody>
      </p:sp>
      <p:sp>
        <p:nvSpPr>
          <p:cNvPr id="5" name="Pladsholder til not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35DAE1-4DBC-4EBB-A0F7-2243D879E830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2638836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585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9170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8754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8339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7924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7509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7093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6678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dias_RM-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/>
          <p:cNvSpPr>
            <a:spLocks noChangeAspect="1"/>
          </p:cNvSpPr>
          <p:nvPr userDrawn="1"/>
        </p:nvSpPr>
        <p:spPr>
          <a:xfrm>
            <a:off x="0" y="0"/>
            <a:ext cx="12190413" cy="6859588"/>
          </a:xfrm>
          <a:prstGeom prst="rect">
            <a:avLst/>
          </a:prstGeom>
          <a:solidFill>
            <a:schemeClr val="tx2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dirty="0">
              <a:solidFill>
                <a:srgbClr val="3F3018"/>
              </a:solidFill>
            </a:endParaRPr>
          </a:p>
        </p:txBody>
      </p:sp>
      <p:pic>
        <p:nvPicPr>
          <p:cNvPr id="3" name="Billede 2"/>
          <p:cNvPicPr preferRelativeResize="0"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2000" y="1989634"/>
            <a:ext cx="4859463" cy="2342510"/>
          </a:xfrm>
          <a:prstGeom prst="rect">
            <a:avLst/>
          </a:prstGeom>
        </p:spPr>
      </p:pic>
      <p:sp>
        <p:nvSpPr>
          <p:cNvPr id="7" name="Rectangle 113"/>
          <p:cNvSpPr>
            <a:spLocks noGrp="1" noChangeAspect="1" noChangeArrowheads="1"/>
          </p:cNvSpPr>
          <p:nvPr>
            <p:ph type="subTitle" sz="quarter" idx="1" hasCustomPrompt="1"/>
          </p:nvPr>
        </p:nvSpPr>
        <p:spPr>
          <a:xfrm>
            <a:off x="694606" y="5342988"/>
            <a:ext cx="10801200" cy="637334"/>
          </a:xfrm>
        </p:spPr>
        <p:txBody>
          <a:bodyPr anchor="t"/>
          <a:lstStyle>
            <a:lvl1pPr marL="0" indent="0" algn="ctr">
              <a:buFont typeface="Wingdings" pitchFamily="2" charset="2"/>
              <a:buNone/>
              <a:tabLst>
                <a:tab pos="1168400" algn="l"/>
              </a:tabLst>
              <a:defRPr sz="2600">
                <a:solidFill>
                  <a:schemeClr val="bg1"/>
                </a:solidFill>
              </a:defRPr>
            </a:lvl1pPr>
          </a:lstStyle>
          <a:p>
            <a:pPr lvl="0"/>
            <a:r>
              <a:rPr lang="da-DK" altLang="da-DK" noProof="0" dirty="0" smtClean="0"/>
              <a:t>Skriv titel her</a:t>
            </a:r>
          </a:p>
        </p:txBody>
      </p:sp>
    </p:spTree>
    <p:extLst>
      <p:ext uri="{BB962C8B-B14F-4D97-AF65-F5344CB8AC3E}">
        <p14:creationId xmlns:p14="http://schemas.microsoft.com/office/powerpoint/2010/main" val="41881446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dias_MIDTRØ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/>
          <p:cNvSpPr>
            <a:spLocks noChangeAspect="1"/>
          </p:cNvSpPr>
          <p:nvPr/>
        </p:nvSpPr>
        <p:spPr>
          <a:xfrm>
            <a:off x="0" y="576000"/>
            <a:ext cx="12190413" cy="5940000"/>
          </a:xfrm>
          <a:prstGeom prst="rect">
            <a:avLst/>
          </a:prstGeom>
          <a:solidFill>
            <a:schemeClr val="tx2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dirty="0">
              <a:solidFill>
                <a:srgbClr val="3F3018"/>
              </a:solidFill>
            </a:endParaRPr>
          </a:p>
        </p:txBody>
      </p:sp>
      <p:sp>
        <p:nvSpPr>
          <p:cNvPr id="39024" name="Rectangle 112"/>
          <p:cNvSpPr>
            <a:spLocks noGrp="1" noChangeAspect="1" noChangeArrowheads="1"/>
          </p:cNvSpPr>
          <p:nvPr>
            <p:ph type="ctrTitle" sz="quarter" hasCustomPrompt="1"/>
          </p:nvPr>
        </p:nvSpPr>
        <p:spPr>
          <a:xfrm>
            <a:off x="1080000" y="3600000"/>
            <a:ext cx="9720000" cy="1440196"/>
          </a:xfrm>
        </p:spPr>
        <p:txBody>
          <a:bodyPr/>
          <a:lstStyle>
            <a:lvl1pPr>
              <a:lnSpc>
                <a:spcPct val="100000"/>
              </a:lnSpc>
              <a:spcAft>
                <a:spcPct val="20000"/>
              </a:spcAft>
              <a:defRPr sz="5000">
                <a:solidFill>
                  <a:schemeClr val="bg1"/>
                </a:solidFill>
              </a:defRPr>
            </a:lvl1pPr>
          </a:lstStyle>
          <a:p>
            <a:pPr lvl="0"/>
            <a:r>
              <a:rPr lang="da-DK" altLang="da-DK" noProof="0" dirty="0" smtClean="0"/>
              <a:t>Skriv titel her</a:t>
            </a:r>
          </a:p>
        </p:txBody>
      </p:sp>
      <p:sp>
        <p:nvSpPr>
          <p:cNvPr id="39025" name="Rectangle 113"/>
          <p:cNvSpPr>
            <a:spLocks noGrp="1" noChangeAspect="1" noChangeArrowheads="1"/>
          </p:cNvSpPr>
          <p:nvPr>
            <p:ph type="subTitle" sz="quarter" idx="1" hasCustomPrompt="1"/>
          </p:nvPr>
        </p:nvSpPr>
        <p:spPr>
          <a:xfrm>
            <a:off x="1080000" y="5112000"/>
            <a:ext cx="9720000" cy="719305"/>
          </a:xfrm>
        </p:spPr>
        <p:txBody>
          <a:bodyPr anchor="t"/>
          <a:lstStyle>
            <a:lvl1pPr marL="0" indent="0">
              <a:buFont typeface="Wingdings" pitchFamily="2" charset="2"/>
              <a:buNone/>
              <a:defRPr sz="2600"/>
            </a:lvl1pPr>
          </a:lstStyle>
          <a:p>
            <a:pPr lvl="0"/>
            <a:r>
              <a:rPr lang="da-DK" altLang="da-DK" noProof="0" dirty="0" smtClean="0"/>
              <a:t>Skriv undertitel her</a:t>
            </a:r>
          </a:p>
        </p:txBody>
      </p:sp>
    </p:spTree>
    <p:extLst>
      <p:ext uri="{BB962C8B-B14F-4D97-AF65-F5344CB8AC3E}">
        <p14:creationId xmlns:p14="http://schemas.microsoft.com/office/powerpoint/2010/main" val="8866724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dias_LYSGRØ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/>
          <p:cNvSpPr>
            <a:spLocks noChangeAspect="1"/>
          </p:cNvSpPr>
          <p:nvPr/>
        </p:nvSpPr>
        <p:spPr>
          <a:xfrm>
            <a:off x="0" y="576000"/>
            <a:ext cx="12190413" cy="5940000"/>
          </a:xfrm>
          <a:prstGeom prst="rect">
            <a:avLst/>
          </a:prstGeom>
          <a:solidFill>
            <a:schemeClr val="accent1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dirty="0">
              <a:solidFill>
                <a:srgbClr val="3F3018"/>
              </a:solidFill>
            </a:endParaRPr>
          </a:p>
        </p:txBody>
      </p:sp>
      <p:sp>
        <p:nvSpPr>
          <p:cNvPr id="39024" name="Rectangle 112"/>
          <p:cNvSpPr>
            <a:spLocks noGrp="1" noChangeAspect="1" noChangeArrowheads="1"/>
          </p:cNvSpPr>
          <p:nvPr>
            <p:ph type="ctrTitle" sz="quarter" hasCustomPrompt="1"/>
          </p:nvPr>
        </p:nvSpPr>
        <p:spPr>
          <a:xfrm>
            <a:off x="1080000" y="3600000"/>
            <a:ext cx="9720000" cy="1440196"/>
          </a:xfrm>
        </p:spPr>
        <p:txBody>
          <a:bodyPr/>
          <a:lstStyle>
            <a:lvl1pPr>
              <a:lnSpc>
                <a:spcPct val="100000"/>
              </a:lnSpc>
              <a:spcAft>
                <a:spcPct val="20000"/>
              </a:spcAft>
              <a:defRPr sz="5000">
                <a:solidFill>
                  <a:schemeClr val="bg1"/>
                </a:solidFill>
              </a:defRPr>
            </a:lvl1pPr>
          </a:lstStyle>
          <a:p>
            <a:pPr lvl="0"/>
            <a:r>
              <a:rPr lang="da-DK" altLang="da-DK" noProof="0" dirty="0" smtClean="0"/>
              <a:t>Skriv titel her</a:t>
            </a:r>
          </a:p>
        </p:txBody>
      </p:sp>
      <p:sp>
        <p:nvSpPr>
          <p:cNvPr id="39025" name="Rectangle 113"/>
          <p:cNvSpPr>
            <a:spLocks noGrp="1" noChangeAspect="1" noChangeArrowheads="1"/>
          </p:cNvSpPr>
          <p:nvPr>
            <p:ph type="subTitle" sz="quarter" idx="1" hasCustomPrompt="1"/>
          </p:nvPr>
        </p:nvSpPr>
        <p:spPr>
          <a:xfrm>
            <a:off x="1080000" y="5112000"/>
            <a:ext cx="9720000" cy="719305"/>
          </a:xfrm>
        </p:spPr>
        <p:txBody>
          <a:bodyPr anchor="t"/>
          <a:lstStyle>
            <a:lvl1pPr marL="0" indent="0">
              <a:buFont typeface="Wingdings" pitchFamily="2" charset="2"/>
              <a:buNone/>
              <a:defRPr sz="2600"/>
            </a:lvl1pPr>
          </a:lstStyle>
          <a:p>
            <a:pPr lvl="0"/>
            <a:r>
              <a:rPr lang="da-DK" altLang="da-DK" noProof="0" dirty="0" smtClean="0"/>
              <a:t>Skriv undertitel her</a:t>
            </a:r>
          </a:p>
        </p:txBody>
      </p:sp>
    </p:spTree>
    <p:extLst>
      <p:ext uri="{BB962C8B-B14F-4D97-AF65-F5344CB8AC3E}">
        <p14:creationId xmlns:p14="http://schemas.microsoft.com/office/powerpoint/2010/main" val="10929170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dias_ORAN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/>
          <p:cNvSpPr>
            <a:spLocks noChangeAspect="1"/>
          </p:cNvSpPr>
          <p:nvPr/>
        </p:nvSpPr>
        <p:spPr>
          <a:xfrm>
            <a:off x="0" y="576000"/>
            <a:ext cx="12190413" cy="5940000"/>
          </a:xfrm>
          <a:prstGeom prst="rect">
            <a:avLst/>
          </a:prstGeom>
          <a:solidFill>
            <a:schemeClr val="accent3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dirty="0">
              <a:solidFill>
                <a:srgbClr val="3F3018"/>
              </a:solidFill>
            </a:endParaRPr>
          </a:p>
        </p:txBody>
      </p:sp>
      <p:sp>
        <p:nvSpPr>
          <p:cNvPr id="39024" name="Rectangle 112"/>
          <p:cNvSpPr>
            <a:spLocks noGrp="1" noChangeAspect="1" noChangeArrowheads="1"/>
          </p:cNvSpPr>
          <p:nvPr>
            <p:ph type="ctrTitle" sz="quarter" hasCustomPrompt="1"/>
          </p:nvPr>
        </p:nvSpPr>
        <p:spPr>
          <a:xfrm>
            <a:off x="1080000" y="3600000"/>
            <a:ext cx="9720000" cy="1440196"/>
          </a:xfrm>
        </p:spPr>
        <p:txBody>
          <a:bodyPr/>
          <a:lstStyle>
            <a:lvl1pPr>
              <a:lnSpc>
                <a:spcPct val="100000"/>
              </a:lnSpc>
              <a:spcAft>
                <a:spcPct val="20000"/>
              </a:spcAft>
              <a:defRPr sz="5000">
                <a:solidFill>
                  <a:schemeClr val="bg1"/>
                </a:solidFill>
              </a:defRPr>
            </a:lvl1pPr>
          </a:lstStyle>
          <a:p>
            <a:pPr lvl="0"/>
            <a:r>
              <a:rPr lang="da-DK" altLang="da-DK" noProof="0" dirty="0" smtClean="0"/>
              <a:t>Skriv titel her</a:t>
            </a:r>
          </a:p>
        </p:txBody>
      </p:sp>
      <p:sp>
        <p:nvSpPr>
          <p:cNvPr id="39025" name="Rectangle 113"/>
          <p:cNvSpPr>
            <a:spLocks noGrp="1" noChangeAspect="1" noChangeArrowheads="1"/>
          </p:cNvSpPr>
          <p:nvPr>
            <p:ph type="subTitle" sz="quarter" idx="1" hasCustomPrompt="1"/>
          </p:nvPr>
        </p:nvSpPr>
        <p:spPr>
          <a:xfrm>
            <a:off x="1080000" y="5112000"/>
            <a:ext cx="9720000" cy="719305"/>
          </a:xfrm>
        </p:spPr>
        <p:txBody>
          <a:bodyPr anchor="t"/>
          <a:lstStyle>
            <a:lvl1pPr marL="0" indent="0">
              <a:buFont typeface="Wingdings" pitchFamily="2" charset="2"/>
              <a:buNone/>
              <a:defRPr sz="2600"/>
            </a:lvl1pPr>
          </a:lstStyle>
          <a:p>
            <a:pPr lvl="0"/>
            <a:r>
              <a:rPr lang="da-DK" altLang="da-DK" noProof="0" dirty="0" smtClean="0"/>
              <a:t>Skriv undertitel her</a:t>
            </a:r>
          </a:p>
        </p:txBody>
      </p:sp>
    </p:spTree>
    <p:extLst>
      <p:ext uri="{BB962C8B-B14F-4D97-AF65-F5344CB8AC3E}">
        <p14:creationId xmlns:p14="http://schemas.microsoft.com/office/powerpoint/2010/main" val="17291249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dias_PETR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/>
          <p:cNvSpPr>
            <a:spLocks noChangeAspect="1"/>
          </p:cNvSpPr>
          <p:nvPr/>
        </p:nvSpPr>
        <p:spPr>
          <a:xfrm>
            <a:off x="0" y="576000"/>
            <a:ext cx="12190413" cy="5940000"/>
          </a:xfrm>
          <a:prstGeom prst="rect">
            <a:avLst/>
          </a:prstGeom>
          <a:solidFill>
            <a:schemeClr val="accent2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dirty="0">
              <a:solidFill>
                <a:srgbClr val="3F3018"/>
              </a:solidFill>
            </a:endParaRPr>
          </a:p>
        </p:txBody>
      </p:sp>
      <p:sp>
        <p:nvSpPr>
          <p:cNvPr id="39024" name="Rectangle 112"/>
          <p:cNvSpPr>
            <a:spLocks noGrp="1" noChangeAspect="1" noChangeArrowheads="1"/>
          </p:cNvSpPr>
          <p:nvPr>
            <p:ph type="ctrTitle" sz="quarter" hasCustomPrompt="1"/>
          </p:nvPr>
        </p:nvSpPr>
        <p:spPr>
          <a:xfrm>
            <a:off x="1080000" y="3600000"/>
            <a:ext cx="9720000" cy="1440196"/>
          </a:xfrm>
        </p:spPr>
        <p:txBody>
          <a:bodyPr/>
          <a:lstStyle>
            <a:lvl1pPr>
              <a:lnSpc>
                <a:spcPct val="100000"/>
              </a:lnSpc>
              <a:spcAft>
                <a:spcPct val="20000"/>
              </a:spcAft>
              <a:defRPr sz="5000">
                <a:solidFill>
                  <a:schemeClr val="bg1"/>
                </a:solidFill>
              </a:defRPr>
            </a:lvl1pPr>
          </a:lstStyle>
          <a:p>
            <a:pPr lvl="0"/>
            <a:r>
              <a:rPr lang="da-DK" altLang="da-DK" noProof="0" dirty="0" smtClean="0"/>
              <a:t>Skriv titel her</a:t>
            </a:r>
          </a:p>
        </p:txBody>
      </p:sp>
      <p:sp>
        <p:nvSpPr>
          <p:cNvPr id="39025" name="Rectangle 113"/>
          <p:cNvSpPr>
            <a:spLocks noGrp="1" noChangeAspect="1" noChangeArrowheads="1"/>
          </p:cNvSpPr>
          <p:nvPr>
            <p:ph type="subTitle" sz="quarter" idx="1" hasCustomPrompt="1"/>
          </p:nvPr>
        </p:nvSpPr>
        <p:spPr>
          <a:xfrm>
            <a:off x="1080000" y="5112000"/>
            <a:ext cx="9720000" cy="719305"/>
          </a:xfrm>
        </p:spPr>
        <p:txBody>
          <a:bodyPr anchor="t"/>
          <a:lstStyle>
            <a:lvl1pPr marL="0" indent="0">
              <a:buFont typeface="Wingdings" pitchFamily="2" charset="2"/>
              <a:buNone/>
              <a:defRPr sz="2600"/>
            </a:lvl1pPr>
          </a:lstStyle>
          <a:p>
            <a:pPr lvl="0"/>
            <a:r>
              <a:rPr lang="da-DK" altLang="da-DK" noProof="0" dirty="0" smtClean="0"/>
              <a:t>Skriv undertitel her</a:t>
            </a:r>
          </a:p>
        </p:txBody>
      </p:sp>
    </p:spTree>
    <p:extLst>
      <p:ext uri="{BB962C8B-B14F-4D97-AF65-F5344CB8AC3E}">
        <p14:creationId xmlns:p14="http://schemas.microsoft.com/office/powerpoint/2010/main" val="20857562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 og indhold_HV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Grp="1" noChangeArrowheads="1"/>
          </p:cNvSpPr>
          <p:nvPr>
            <p:ph type="title" hasCustomPrompt="1"/>
          </p:nvPr>
        </p:nvSpPr>
        <p:spPr bwMode="auto">
          <a:xfrm>
            <a:off x="719906" y="1188000"/>
            <a:ext cx="10078688" cy="9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 lvl="0"/>
            <a:r>
              <a:rPr lang="da-DK" altLang="da-DK" dirty="0" smtClean="0"/>
              <a:t>Skriv overskrift her</a:t>
            </a:r>
          </a:p>
        </p:txBody>
      </p:sp>
      <p:sp>
        <p:nvSpPr>
          <p:cNvPr id="5" name="Pladsholder til indhold 2"/>
          <p:cNvSpPr>
            <a:spLocks noGrp="1"/>
          </p:cNvSpPr>
          <p:nvPr>
            <p:ph idx="1" hasCustomPrompt="1"/>
          </p:nvPr>
        </p:nvSpPr>
        <p:spPr>
          <a:xfrm>
            <a:off x="719906" y="2159502"/>
            <a:ext cx="10078688" cy="4032000"/>
          </a:xfrm>
        </p:spPr>
        <p:txBody>
          <a:bodyPr/>
          <a:lstStyle>
            <a:lvl1pPr>
              <a:buClr>
                <a:schemeClr val="bg1"/>
              </a:buClr>
              <a:defRPr/>
            </a:lvl1pPr>
            <a:lvl2pPr>
              <a:buClr>
                <a:schemeClr val="accent3"/>
              </a:buClr>
              <a:defRPr/>
            </a:lvl2pPr>
            <a:lvl3pPr>
              <a:buClr>
                <a:schemeClr val="accent3"/>
              </a:buClr>
              <a:defRPr/>
            </a:lvl3pPr>
            <a:lvl4pPr>
              <a:buClr>
                <a:schemeClr val="accent3"/>
              </a:buClr>
              <a:defRPr/>
            </a:lvl4pPr>
            <a:lvl5pPr marL="3160111" indent="-285750">
              <a:buClr>
                <a:schemeClr val="accent3"/>
              </a:buClr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a-DK" altLang="da-DK" dirty="0" smtClean="0"/>
              <a:t>Skriv tekst eller klik på ikon for at tilføje indhold</a:t>
            </a:r>
            <a:br>
              <a:rPr lang="da-DK" altLang="da-DK" dirty="0" smtClean="0"/>
            </a:br>
            <a:r>
              <a:rPr lang="da-DK" altLang="da-DK" dirty="0" smtClean="0"/>
              <a:t/>
            </a:r>
            <a:br>
              <a:rPr lang="da-DK" altLang="da-DK" dirty="0" smtClean="0"/>
            </a:br>
            <a:r>
              <a:rPr lang="da-DK" altLang="da-DK" dirty="0" smtClean="0"/>
              <a:t/>
            </a:r>
            <a:br>
              <a:rPr lang="da-DK" altLang="da-DK" dirty="0" smtClean="0"/>
            </a:br>
            <a:endParaRPr lang="da-DK" altLang="da-DK" dirty="0" smtClean="0"/>
          </a:p>
        </p:txBody>
      </p:sp>
    </p:spTree>
    <p:extLst>
      <p:ext uri="{BB962C8B-B14F-4D97-AF65-F5344CB8AC3E}">
        <p14:creationId xmlns:p14="http://schemas.microsoft.com/office/powerpoint/2010/main" val="24304916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 og tekst bullit-form_HV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Grp="1" noChangeArrowheads="1"/>
          </p:cNvSpPr>
          <p:nvPr>
            <p:ph type="title" hasCustomPrompt="1"/>
          </p:nvPr>
        </p:nvSpPr>
        <p:spPr bwMode="auto">
          <a:xfrm>
            <a:off x="719906" y="1188000"/>
            <a:ext cx="10078688" cy="9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 lvl="0"/>
            <a:r>
              <a:rPr lang="da-DK" altLang="da-DK" dirty="0" smtClean="0"/>
              <a:t>Skriv overskrift her</a:t>
            </a:r>
          </a:p>
        </p:txBody>
      </p:sp>
      <p:sp>
        <p:nvSpPr>
          <p:cNvPr id="5" name="Pladsholder til indhold 2"/>
          <p:cNvSpPr>
            <a:spLocks noGrp="1"/>
          </p:cNvSpPr>
          <p:nvPr>
            <p:ph idx="1" hasCustomPrompt="1"/>
          </p:nvPr>
        </p:nvSpPr>
        <p:spPr>
          <a:xfrm>
            <a:off x="719906" y="2159502"/>
            <a:ext cx="10078688" cy="4032000"/>
          </a:xfrm>
        </p:spPr>
        <p:txBody>
          <a:bodyPr/>
          <a:lstStyle>
            <a:lvl1pPr marL="457200" indent="-457200">
              <a:buClr>
                <a:schemeClr val="accent3"/>
              </a:buClr>
              <a:buFont typeface="Wingdings" panose="05000000000000000000" pitchFamily="2" charset="2"/>
              <a:buChar char="§"/>
              <a:defRPr/>
            </a:lvl1pPr>
            <a:lvl2pPr>
              <a:buClr>
                <a:schemeClr val="accent3"/>
              </a:buClr>
              <a:defRPr/>
            </a:lvl2pPr>
            <a:lvl3pPr>
              <a:buClr>
                <a:schemeClr val="accent3"/>
              </a:buClr>
              <a:defRPr/>
            </a:lvl3pPr>
            <a:lvl4pPr>
              <a:buClr>
                <a:schemeClr val="accent3"/>
              </a:buClr>
              <a:defRPr/>
            </a:lvl4pPr>
            <a:lvl5pPr marL="3160111" indent="-285750">
              <a:buClr>
                <a:schemeClr val="accent3"/>
              </a:buClr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a-DK" altLang="da-DK" dirty="0" smtClean="0"/>
              <a:t>skriv tekst i </a:t>
            </a:r>
            <a:r>
              <a:rPr lang="da-DK" altLang="da-DK" dirty="0" err="1" smtClean="0"/>
              <a:t>bullit</a:t>
            </a:r>
            <a:r>
              <a:rPr lang="da-DK" altLang="da-DK" dirty="0" smtClean="0"/>
              <a:t>-form</a:t>
            </a:r>
          </a:p>
          <a:p>
            <a:pPr lvl="2"/>
            <a:r>
              <a:rPr lang="da-DK" altLang="da-DK" dirty="0" smtClean="0"/>
              <a:t>andet niveau</a:t>
            </a:r>
          </a:p>
          <a:p>
            <a:pPr lvl="3"/>
            <a:r>
              <a:rPr lang="da-DK" altLang="da-DK" dirty="0" smtClean="0"/>
              <a:t>tredje niveau</a:t>
            </a:r>
          </a:p>
          <a:p>
            <a:pPr lvl="4"/>
            <a:r>
              <a:rPr lang="da-DK" altLang="da-DK" dirty="0" smtClean="0"/>
              <a:t>fjerde niveau</a:t>
            </a:r>
          </a:p>
        </p:txBody>
      </p:sp>
    </p:spTree>
    <p:extLst>
      <p:ext uri="{BB962C8B-B14F-4D97-AF65-F5344CB8AC3E}">
        <p14:creationId xmlns:p14="http://schemas.microsoft.com/office/powerpoint/2010/main" val="16645080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 og indhold_MIDTL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ktangel 4"/>
          <p:cNvSpPr/>
          <p:nvPr userDrawn="1"/>
        </p:nvSpPr>
        <p:spPr>
          <a:xfrm>
            <a:off x="0" y="576000"/>
            <a:ext cx="12190413" cy="5940000"/>
          </a:xfrm>
          <a:prstGeom prst="rect">
            <a:avLst/>
          </a:prstGeom>
          <a:solidFill>
            <a:schemeClr val="bg2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dirty="0">
              <a:solidFill>
                <a:srgbClr val="3F3018"/>
              </a:solidFill>
            </a:endParaRPr>
          </a:p>
        </p:txBody>
      </p:sp>
      <p:sp>
        <p:nvSpPr>
          <p:cNvPr id="3" name="Pladsholder til indhold 2"/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>
              <a:buClr>
                <a:schemeClr val="accent6"/>
              </a:buClr>
              <a:defRPr/>
            </a:lvl1pPr>
            <a:lvl2pPr>
              <a:buClr>
                <a:schemeClr val="accent6"/>
              </a:buClr>
              <a:defRPr/>
            </a:lvl2pPr>
            <a:lvl3pPr>
              <a:buClr>
                <a:schemeClr val="accent6"/>
              </a:buClr>
              <a:defRPr/>
            </a:lvl3pPr>
            <a:lvl4pPr>
              <a:buClr>
                <a:schemeClr val="accent6"/>
              </a:buClr>
              <a:defRPr/>
            </a:lvl4pPr>
            <a:lvl5pPr>
              <a:buClr>
                <a:schemeClr val="accent6"/>
              </a:buClr>
              <a:defRPr/>
            </a:lvl5pPr>
          </a:lstStyle>
          <a:p>
            <a:pPr lvl="0"/>
            <a:r>
              <a:rPr lang="da-DK" altLang="da-DK" dirty="0" smtClean="0"/>
              <a:t>Skriv tekst eller klik på ikon for at tilføje indhold</a:t>
            </a:r>
            <a:br>
              <a:rPr lang="da-DK" altLang="da-DK" dirty="0" smtClean="0"/>
            </a:br>
            <a:r>
              <a:rPr lang="da-DK" altLang="da-DK" dirty="0" smtClean="0"/>
              <a:t/>
            </a:r>
            <a:br>
              <a:rPr lang="da-DK" altLang="da-DK" dirty="0" smtClean="0"/>
            </a:br>
            <a:r>
              <a:rPr lang="da-DK" altLang="da-DK" dirty="0" smtClean="0"/>
              <a:t/>
            </a:r>
            <a:br>
              <a:rPr lang="da-DK" altLang="da-DK" dirty="0" smtClean="0"/>
            </a:br>
            <a:endParaRPr lang="da-DK" altLang="da-DK" dirty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title" hasCustomPrompt="1"/>
          </p:nvPr>
        </p:nvSpPr>
        <p:spPr bwMode="auto">
          <a:xfrm>
            <a:off x="719906" y="1188000"/>
            <a:ext cx="10078688" cy="9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pPr lvl="0"/>
            <a:r>
              <a:rPr lang="da-DK" altLang="da-DK" dirty="0" smtClean="0"/>
              <a:t>Skriv overskrift her</a:t>
            </a:r>
          </a:p>
        </p:txBody>
      </p:sp>
    </p:spTree>
    <p:extLst>
      <p:ext uri="{BB962C8B-B14F-4D97-AF65-F5344CB8AC3E}">
        <p14:creationId xmlns:p14="http://schemas.microsoft.com/office/powerpoint/2010/main" val="8746901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 og indhold_MIDTRØ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ktangel 4"/>
          <p:cNvSpPr/>
          <p:nvPr userDrawn="1"/>
        </p:nvSpPr>
        <p:spPr>
          <a:xfrm>
            <a:off x="0" y="576000"/>
            <a:ext cx="12190413" cy="5940000"/>
          </a:xfrm>
          <a:prstGeom prst="rect">
            <a:avLst/>
          </a:prstGeom>
          <a:solidFill>
            <a:schemeClr val="tx2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dirty="0">
              <a:solidFill>
                <a:srgbClr val="3F3018"/>
              </a:solidFill>
            </a:endParaRPr>
          </a:p>
        </p:txBody>
      </p:sp>
      <p:sp>
        <p:nvSpPr>
          <p:cNvPr id="4" name="Rectangle 4"/>
          <p:cNvSpPr>
            <a:spLocks noGrp="1" noChangeArrowheads="1"/>
          </p:cNvSpPr>
          <p:nvPr>
            <p:ph type="title" hasCustomPrompt="1"/>
          </p:nvPr>
        </p:nvSpPr>
        <p:spPr bwMode="auto">
          <a:xfrm>
            <a:off x="719906" y="1188000"/>
            <a:ext cx="10078688" cy="9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da-DK" altLang="da-DK" dirty="0" smtClean="0"/>
              <a:t>Skriv overskrift her</a:t>
            </a:r>
          </a:p>
        </p:txBody>
      </p:sp>
      <p:sp>
        <p:nvSpPr>
          <p:cNvPr id="6" name="Pladsholder til indhold 2"/>
          <p:cNvSpPr>
            <a:spLocks noGrp="1"/>
          </p:cNvSpPr>
          <p:nvPr>
            <p:ph idx="1" hasCustomPrompt="1"/>
          </p:nvPr>
        </p:nvSpPr>
        <p:spPr>
          <a:xfrm>
            <a:off x="719906" y="2159502"/>
            <a:ext cx="10078688" cy="4032000"/>
          </a:xfrm>
        </p:spPr>
        <p:txBody>
          <a:bodyPr/>
          <a:lstStyle>
            <a:lvl1pPr>
              <a:buClr>
                <a:schemeClr val="bg1"/>
              </a:buClr>
              <a:defRPr>
                <a:solidFill>
                  <a:schemeClr val="bg2"/>
                </a:solidFill>
              </a:defRPr>
            </a:lvl1pPr>
            <a:lvl2pPr>
              <a:buClr>
                <a:schemeClr val="bg1"/>
              </a:buClr>
              <a:defRPr/>
            </a:lvl2pPr>
            <a:lvl3pPr>
              <a:buClr>
                <a:schemeClr val="bg1"/>
              </a:buClr>
              <a:defRPr/>
            </a:lvl3pPr>
            <a:lvl4pPr>
              <a:buClr>
                <a:schemeClr val="bg1"/>
              </a:buClr>
              <a:defRPr/>
            </a:lvl4pPr>
            <a:lvl5pPr>
              <a:buClr>
                <a:schemeClr val="bg1"/>
              </a:buClr>
              <a:defRPr/>
            </a:lvl5pPr>
          </a:lstStyle>
          <a:p>
            <a:pPr lvl="0"/>
            <a:r>
              <a:rPr lang="da-DK" altLang="da-DK" dirty="0" smtClean="0"/>
              <a:t>Skriv tekst eller klik på ikon for at tilføje indhold</a:t>
            </a:r>
            <a:br>
              <a:rPr lang="da-DK" altLang="da-DK" dirty="0" smtClean="0"/>
            </a:br>
            <a:r>
              <a:rPr lang="da-DK" altLang="da-DK" dirty="0" smtClean="0"/>
              <a:t/>
            </a:r>
            <a:br>
              <a:rPr lang="da-DK" altLang="da-DK" dirty="0" smtClean="0"/>
            </a:br>
            <a:r>
              <a:rPr lang="da-DK" altLang="da-DK" dirty="0" smtClean="0"/>
              <a:t/>
            </a:r>
            <a:br>
              <a:rPr lang="da-DK" altLang="da-DK" dirty="0" smtClean="0"/>
            </a:br>
            <a:endParaRPr lang="da-DK" altLang="da-DK" dirty="0" smtClean="0"/>
          </a:p>
        </p:txBody>
      </p:sp>
    </p:spTree>
    <p:extLst>
      <p:ext uri="{BB962C8B-B14F-4D97-AF65-F5344CB8AC3E}">
        <p14:creationId xmlns:p14="http://schemas.microsoft.com/office/powerpoint/2010/main" val="31645361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 og indhold_LYSGRØ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ktangel 4"/>
          <p:cNvSpPr/>
          <p:nvPr userDrawn="1"/>
        </p:nvSpPr>
        <p:spPr>
          <a:xfrm>
            <a:off x="0" y="576000"/>
            <a:ext cx="12190413" cy="5940000"/>
          </a:xfrm>
          <a:prstGeom prst="rect">
            <a:avLst/>
          </a:prstGeom>
          <a:solidFill>
            <a:schemeClr val="accent1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dirty="0">
              <a:solidFill>
                <a:srgbClr val="3F3018"/>
              </a:solidFill>
            </a:endParaRPr>
          </a:p>
        </p:txBody>
      </p:sp>
      <p:sp>
        <p:nvSpPr>
          <p:cNvPr id="4" name="Rectangle 4"/>
          <p:cNvSpPr>
            <a:spLocks noGrp="1" noChangeArrowheads="1"/>
          </p:cNvSpPr>
          <p:nvPr>
            <p:ph type="title" hasCustomPrompt="1"/>
          </p:nvPr>
        </p:nvSpPr>
        <p:spPr bwMode="auto">
          <a:xfrm>
            <a:off x="719906" y="1188000"/>
            <a:ext cx="10078688" cy="9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pPr lvl="0"/>
            <a:r>
              <a:rPr lang="da-DK" altLang="da-DK" dirty="0" smtClean="0"/>
              <a:t>Skriv overskrift her</a:t>
            </a:r>
          </a:p>
        </p:txBody>
      </p:sp>
      <p:sp>
        <p:nvSpPr>
          <p:cNvPr id="6" name="Pladsholder til indhold 2"/>
          <p:cNvSpPr>
            <a:spLocks noGrp="1"/>
          </p:cNvSpPr>
          <p:nvPr>
            <p:ph idx="1" hasCustomPrompt="1"/>
          </p:nvPr>
        </p:nvSpPr>
        <p:spPr>
          <a:xfrm>
            <a:off x="719906" y="2159502"/>
            <a:ext cx="10078688" cy="4032000"/>
          </a:xfrm>
        </p:spPr>
        <p:txBody>
          <a:bodyPr/>
          <a:lstStyle>
            <a:lvl1pPr>
              <a:buClr>
                <a:schemeClr val="bg1"/>
              </a:buClr>
              <a:defRPr>
                <a:solidFill>
                  <a:schemeClr val="accent5"/>
                </a:solidFill>
              </a:defRPr>
            </a:lvl1pPr>
            <a:lvl2pPr>
              <a:buClr>
                <a:schemeClr val="bg1"/>
              </a:buClr>
              <a:defRPr/>
            </a:lvl2pPr>
            <a:lvl3pPr>
              <a:buClr>
                <a:schemeClr val="bg1"/>
              </a:buClr>
              <a:defRPr/>
            </a:lvl3pPr>
            <a:lvl4pPr>
              <a:buClr>
                <a:schemeClr val="bg1"/>
              </a:buClr>
              <a:defRPr/>
            </a:lvl4pPr>
            <a:lvl5pPr>
              <a:buClr>
                <a:schemeClr val="bg1"/>
              </a:buClr>
              <a:defRPr/>
            </a:lvl5pPr>
          </a:lstStyle>
          <a:p>
            <a:pPr lvl="0"/>
            <a:r>
              <a:rPr lang="da-DK" altLang="da-DK" dirty="0" smtClean="0"/>
              <a:t>Skriv tekst eller klik på ikon for at tilføje indhold</a:t>
            </a:r>
            <a:br>
              <a:rPr lang="da-DK" altLang="da-DK" dirty="0" smtClean="0"/>
            </a:br>
            <a:r>
              <a:rPr lang="da-DK" altLang="da-DK" dirty="0" smtClean="0"/>
              <a:t/>
            </a:r>
            <a:br>
              <a:rPr lang="da-DK" altLang="da-DK" dirty="0" smtClean="0"/>
            </a:br>
            <a:r>
              <a:rPr lang="da-DK" altLang="da-DK" dirty="0" smtClean="0"/>
              <a:t/>
            </a:r>
            <a:br>
              <a:rPr lang="da-DK" altLang="da-DK" dirty="0" smtClean="0"/>
            </a:br>
            <a:endParaRPr lang="da-DK" altLang="da-DK" dirty="0" smtClean="0"/>
          </a:p>
        </p:txBody>
      </p:sp>
    </p:spTree>
    <p:extLst>
      <p:ext uri="{BB962C8B-B14F-4D97-AF65-F5344CB8AC3E}">
        <p14:creationId xmlns:p14="http://schemas.microsoft.com/office/powerpoint/2010/main" val="30343859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 og indhold_ORAN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ktangel 4"/>
          <p:cNvSpPr/>
          <p:nvPr userDrawn="1"/>
        </p:nvSpPr>
        <p:spPr>
          <a:xfrm>
            <a:off x="0" y="576000"/>
            <a:ext cx="12190413" cy="5940000"/>
          </a:xfrm>
          <a:prstGeom prst="rect">
            <a:avLst/>
          </a:prstGeom>
          <a:solidFill>
            <a:schemeClr val="accent3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dirty="0">
              <a:solidFill>
                <a:srgbClr val="3F3018"/>
              </a:solidFill>
            </a:endParaRPr>
          </a:p>
        </p:txBody>
      </p:sp>
      <p:sp>
        <p:nvSpPr>
          <p:cNvPr id="3" name="Pladsholder til indhold 2"/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>
              <a:buClr>
                <a:schemeClr val="bg1"/>
              </a:buClr>
              <a:defRPr/>
            </a:lvl1pPr>
            <a:lvl2pPr>
              <a:buClr>
                <a:schemeClr val="bg1"/>
              </a:buClr>
              <a:defRPr/>
            </a:lvl2pPr>
            <a:lvl3pPr>
              <a:buClr>
                <a:schemeClr val="bg1"/>
              </a:buClr>
              <a:defRPr/>
            </a:lvl3pPr>
            <a:lvl4pPr>
              <a:buClr>
                <a:schemeClr val="bg1"/>
              </a:buClr>
              <a:defRPr/>
            </a:lvl4pPr>
            <a:lvl5pPr>
              <a:buClr>
                <a:schemeClr val="bg1"/>
              </a:buClr>
              <a:defRPr/>
            </a:lvl5pPr>
          </a:lstStyle>
          <a:p>
            <a:pPr lvl="0"/>
            <a:r>
              <a:rPr lang="da-DK" altLang="da-DK" dirty="0" smtClean="0"/>
              <a:t>Skriv tekst eller klik på ikon for at tilføje indhold</a:t>
            </a:r>
            <a:br>
              <a:rPr lang="da-DK" altLang="da-DK" dirty="0" smtClean="0"/>
            </a:br>
            <a:r>
              <a:rPr lang="da-DK" altLang="da-DK" dirty="0" smtClean="0"/>
              <a:t/>
            </a:r>
            <a:br>
              <a:rPr lang="da-DK" altLang="da-DK" dirty="0" smtClean="0"/>
            </a:br>
            <a:r>
              <a:rPr lang="da-DK" altLang="da-DK" dirty="0" smtClean="0"/>
              <a:t/>
            </a:r>
            <a:br>
              <a:rPr lang="da-DK" altLang="da-DK" dirty="0" smtClean="0"/>
            </a:br>
            <a:endParaRPr lang="da-DK" altLang="da-DK" dirty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title" hasCustomPrompt="1"/>
          </p:nvPr>
        </p:nvSpPr>
        <p:spPr bwMode="auto">
          <a:xfrm>
            <a:off x="719906" y="1188000"/>
            <a:ext cx="10078688" cy="9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da-DK" altLang="da-DK" dirty="0" smtClean="0"/>
              <a:t>Skriv overskrift her</a:t>
            </a:r>
          </a:p>
        </p:txBody>
      </p:sp>
    </p:spTree>
    <p:extLst>
      <p:ext uri="{BB962C8B-B14F-4D97-AF65-F5344CB8AC3E}">
        <p14:creationId xmlns:p14="http://schemas.microsoft.com/office/powerpoint/2010/main" val="30381640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 og indhold_PETR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ktangel 4"/>
          <p:cNvSpPr/>
          <p:nvPr userDrawn="1"/>
        </p:nvSpPr>
        <p:spPr>
          <a:xfrm>
            <a:off x="0" y="576000"/>
            <a:ext cx="12190413" cy="5940000"/>
          </a:xfrm>
          <a:prstGeom prst="rect">
            <a:avLst/>
          </a:prstGeom>
          <a:solidFill>
            <a:schemeClr val="accent2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dirty="0">
              <a:solidFill>
                <a:srgbClr val="3F3018"/>
              </a:solidFill>
            </a:endParaRPr>
          </a:p>
        </p:txBody>
      </p:sp>
      <p:sp>
        <p:nvSpPr>
          <p:cNvPr id="3" name="Pladsholder til indhold 2"/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>
              <a:buClr>
                <a:schemeClr val="bg1"/>
              </a:buClr>
              <a:defRPr>
                <a:solidFill>
                  <a:schemeClr val="bg2"/>
                </a:solidFill>
              </a:defRPr>
            </a:lvl1pPr>
            <a:lvl2pPr>
              <a:buClr>
                <a:schemeClr val="bg1"/>
              </a:buClr>
              <a:defRPr/>
            </a:lvl2pPr>
            <a:lvl3pPr>
              <a:buClr>
                <a:schemeClr val="bg1"/>
              </a:buClr>
              <a:defRPr/>
            </a:lvl3pPr>
            <a:lvl4pPr>
              <a:buClr>
                <a:schemeClr val="bg1"/>
              </a:buClr>
              <a:defRPr/>
            </a:lvl4pPr>
            <a:lvl5pPr>
              <a:buClr>
                <a:schemeClr val="bg1"/>
              </a:buClr>
              <a:defRPr/>
            </a:lvl5pPr>
          </a:lstStyle>
          <a:p>
            <a:pPr lvl="0"/>
            <a:r>
              <a:rPr lang="da-DK" altLang="da-DK" dirty="0" smtClean="0"/>
              <a:t>Skriv tekst eller klik på ikon for at tilføje indhold</a:t>
            </a:r>
            <a:br>
              <a:rPr lang="da-DK" altLang="da-DK" dirty="0" smtClean="0"/>
            </a:br>
            <a:r>
              <a:rPr lang="da-DK" altLang="da-DK" dirty="0" smtClean="0"/>
              <a:t/>
            </a:r>
            <a:br>
              <a:rPr lang="da-DK" altLang="da-DK" dirty="0" smtClean="0"/>
            </a:br>
            <a:r>
              <a:rPr lang="da-DK" altLang="da-DK" dirty="0" smtClean="0"/>
              <a:t/>
            </a:r>
            <a:br>
              <a:rPr lang="da-DK" altLang="da-DK" dirty="0" smtClean="0"/>
            </a:br>
            <a:endParaRPr lang="da-DK" altLang="da-DK" dirty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title" hasCustomPrompt="1"/>
          </p:nvPr>
        </p:nvSpPr>
        <p:spPr bwMode="auto">
          <a:xfrm>
            <a:off x="719906" y="1188000"/>
            <a:ext cx="10078688" cy="9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da-DK" altLang="da-DK" dirty="0" smtClean="0"/>
              <a:t>Skriv overskrift her</a:t>
            </a:r>
          </a:p>
        </p:txBody>
      </p:sp>
    </p:spTree>
    <p:extLst>
      <p:ext uri="{BB962C8B-B14F-4D97-AF65-F5344CB8AC3E}">
        <p14:creationId xmlns:p14="http://schemas.microsoft.com/office/powerpoint/2010/main" val="36339616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ptekst, overskrift og indhold_HV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720000" y="1800000"/>
            <a:ext cx="10080000" cy="720000"/>
          </a:xfrm>
        </p:spPr>
        <p:txBody>
          <a:bodyPr/>
          <a:lstStyle>
            <a:lvl1pPr>
              <a:defRPr/>
            </a:lvl1pPr>
          </a:lstStyle>
          <a:p>
            <a:r>
              <a:rPr lang="da-DK" dirty="0" smtClean="0"/>
              <a:t>Skriv overskrift her</a:t>
            </a:r>
            <a:endParaRPr lang="da-DK" dirty="0"/>
          </a:p>
        </p:txBody>
      </p:sp>
      <p:sp>
        <p:nvSpPr>
          <p:cNvPr id="5" name="Pladsholder til indhold 4"/>
          <p:cNvSpPr>
            <a:spLocks noGrp="1"/>
          </p:cNvSpPr>
          <p:nvPr>
            <p:ph sz="quarter" idx="11" hasCustomPrompt="1"/>
          </p:nvPr>
        </p:nvSpPr>
        <p:spPr>
          <a:xfrm>
            <a:off x="720000" y="2700000"/>
            <a:ext cx="10080000" cy="3600000"/>
          </a:xfrm>
        </p:spPr>
        <p:txBody>
          <a:bodyPr anchor="t" anchorCtr="0"/>
          <a:lstStyle/>
          <a:p>
            <a:pPr lvl="0"/>
            <a:r>
              <a:rPr lang="da-DK" altLang="da-DK" dirty="0" smtClean="0"/>
              <a:t>Skriv tekst eller klik på ikon for at tilføje indhold</a:t>
            </a:r>
          </a:p>
        </p:txBody>
      </p:sp>
      <p:sp>
        <p:nvSpPr>
          <p:cNvPr id="4" name="Pladsholder til tekst 3"/>
          <p:cNvSpPr>
            <a:spLocks noGrp="1"/>
          </p:cNvSpPr>
          <p:nvPr>
            <p:ph type="body" sz="quarter" idx="12" hasCustomPrompt="1"/>
          </p:nvPr>
        </p:nvSpPr>
        <p:spPr>
          <a:xfrm>
            <a:off x="0" y="1188000"/>
            <a:ext cx="2502174" cy="453179"/>
          </a:xfrm>
          <a:solidFill>
            <a:schemeClr val="accent3"/>
          </a:solidFill>
          <a:ln>
            <a:noFill/>
          </a:ln>
        </p:spPr>
        <p:txBody>
          <a:bodyPr wrap="none" lIns="720000" tIns="71998" rIns="180000" bIns="71998">
            <a:spAutoFit/>
          </a:bodyPr>
          <a:lstStyle>
            <a:lvl1pPr marL="0" indent="0">
              <a:buNone/>
              <a:defRPr sz="2000" b="1" baseline="0">
                <a:solidFill>
                  <a:schemeClr val="bg1"/>
                </a:solidFill>
              </a:defRPr>
            </a:lvl1pPr>
            <a:lvl2pPr marL="833946" indent="0">
              <a:buNone/>
              <a:defRPr b="1">
                <a:solidFill>
                  <a:schemeClr val="bg1"/>
                </a:solidFill>
              </a:defRPr>
            </a:lvl2pPr>
            <a:lvl3pPr marL="1549361" indent="0">
              <a:buNone/>
              <a:defRPr b="1">
                <a:solidFill>
                  <a:schemeClr val="bg1"/>
                </a:solidFill>
              </a:defRPr>
            </a:lvl3pPr>
            <a:lvl4pPr marL="2279592" indent="0">
              <a:buNone/>
              <a:defRPr b="1">
                <a:solidFill>
                  <a:schemeClr val="bg1"/>
                </a:solidFill>
              </a:defRPr>
            </a:lvl4pPr>
            <a:lvl5pPr marL="2874361" indent="0">
              <a:buNone/>
              <a:defRPr b="1">
                <a:solidFill>
                  <a:schemeClr val="bg1"/>
                </a:solidFill>
              </a:defRPr>
            </a:lvl5pPr>
          </a:lstStyle>
          <a:p>
            <a:pPr lvl="0"/>
            <a:r>
              <a:rPr lang="da-DK" dirty="0" smtClean="0"/>
              <a:t>SKRIV HER</a:t>
            </a: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1658704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i bredformat med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dsholder til billede 2"/>
          <p:cNvSpPr>
            <a:spLocks noGrp="1" noChangeAspect="1"/>
          </p:cNvSpPr>
          <p:nvPr>
            <p:ph type="pic" idx="11" hasCustomPrompt="1"/>
          </p:nvPr>
        </p:nvSpPr>
        <p:spPr>
          <a:xfrm>
            <a:off x="0" y="576000"/>
            <a:ext cx="12190413" cy="5940000"/>
          </a:xfrm>
        </p:spPr>
        <p:txBody>
          <a:bodyPr/>
          <a:lstStyle>
            <a:lvl1pPr marL="0" indent="0" algn="ctr">
              <a:buNone/>
              <a:defRPr sz="2700" baseline="0"/>
            </a:lvl1pPr>
            <a:lvl2pPr marL="609585" indent="0">
              <a:buNone/>
              <a:defRPr sz="3700"/>
            </a:lvl2pPr>
            <a:lvl3pPr marL="1219170" indent="0">
              <a:buNone/>
              <a:defRPr sz="3200"/>
            </a:lvl3pPr>
            <a:lvl4pPr marL="1828754" indent="0">
              <a:buNone/>
              <a:defRPr sz="2700"/>
            </a:lvl4pPr>
            <a:lvl5pPr marL="2438339" indent="0">
              <a:buNone/>
              <a:defRPr sz="2700"/>
            </a:lvl5pPr>
            <a:lvl6pPr marL="3047924" indent="0">
              <a:buNone/>
              <a:defRPr sz="2700"/>
            </a:lvl6pPr>
            <a:lvl7pPr marL="3657509" indent="0">
              <a:buNone/>
              <a:defRPr sz="2700"/>
            </a:lvl7pPr>
            <a:lvl8pPr marL="4267093" indent="0">
              <a:buNone/>
              <a:defRPr sz="2700"/>
            </a:lvl8pPr>
            <a:lvl9pPr marL="4876678" indent="0">
              <a:buNone/>
              <a:defRPr sz="2700"/>
            </a:lvl9pPr>
          </a:lstStyle>
          <a:p>
            <a:r>
              <a:rPr lang="da-DK" dirty="0" smtClean="0"/>
              <a:t>Klik på ikonet for 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 smtClean="0"/>
          </a:p>
        </p:txBody>
      </p:sp>
    </p:spTree>
    <p:extLst>
      <p:ext uri="{BB962C8B-B14F-4D97-AF65-F5344CB8AC3E}">
        <p14:creationId xmlns:p14="http://schemas.microsoft.com/office/powerpoint/2010/main" val="14836315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i højformat med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dsholder til billede 2"/>
          <p:cNvSpPr>
            <a:spLocks noGrp="1" noChangeAspect="1"/>
          </p:cNvSpPr>
          <p:nvPr>
            <p:ph type="pic" idx="11" hasCustomPrompt="1"/>
          </p:nvPr>
        </p:nvSpPr>
        <p:spPr>
          <a:xfrm>
            <a:off x="3420000" y="576000"/>
            <a:ext cx="4500000" cy="5940000"/>
          </a:xfrm>
        </p:spPr>
        <p:txBody>
          <a:bodyPr/>
          <a:lstStyle>
            <a:lvl1pPr marL="0" indent="0" algn="ctr">
              <a:buNone/>
              <a:defRPr sz="2700" baseline="0"/>
            </a:lvl1pPr>
            <a:lvl2pPr marL="609585" indent="0">
              <a:buNone/>
              <a:defRPr sz="3700"/>
            </a:lvl2pPr>
            <a:lvl3pPr marL="1219170" indent="0">
              <a:buNone/>
              <a:defRPr sz="3200"/>
            </a:lvl3pPr>
            <a:lvl4pPr marL="1828754" indent="0">
              <a:buNone/>
              <a:defRPr sz="2700"/>
            </a:lvl4pPr>
            <a:lvl5pPr marL="2438339" indent="0">
              <a:buNone/>
              <a:defRPr sz="2700"/>
            </a:lvl5pPr>
            <a:lvl6pPr marL="3047924" indent="0">
              <a:buNone/>
              <a:defRPr sz="2700"/>
            </a:lvl6pPr>
            <a:lvl7pPr marL="3657509" indent="0">
              <a:buNone/>
              <a:defRPr sz="2700"/>
            </a:lvl7pPr>
            <a:lvl8pPr marL="4267093" indent="0">
              <a:buNone/>
              <a:defRPr sz="2700"/>
            </a:lvl8pPr>
            <a:lvl9pPr marL="4876678" indent="0">
              <a:buNone/>
              <a:defRPr sz="2700"/>
            </a:lvl9pPr>
          </a:lstStyle>
          <a:p>
            <a:r>
              <a:rPr lang="da-DK" dirty="0" smtClean="0"/>
              <a:t>Klik på ikonet </a:t>
            </a:r>
            <a:br>
              <a:rPr lang="da-DK" dirty="0" smtClean="0"/>
            </a:br>
            <a:r>
              <a:rPr lang="da-DK" dirty="0" smtClean="0"/>
              <a:t>for at tilføje et billede</a:t>
            </a:r>
            <a:r>
              <a:rPr lang="da-DK" dirty="0"/>
              <a:t/>
            </a:r>
            <a:br>
              <a:rPr lang="da-DK" dirty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 smtClean="0"/>
          </a:p>
        </p:txBody>
      </p:sp>
      <p:sp>
        <p:nvSpPr>
          <p:cNvPr id="3" name="Tekstboks 2"/>
          <p:cNvSpPr txBox="1"/>
          <p:nvPr userDrawn="1"/>
        </p:nvSpPr>
        <p:spPr>
          <a:xfrm>
            <a:off x="-1488649" y="3141698"/>
            <a:ext cx="1151978" cy="43098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da-DK" sz="900" dirty="0" smtClean="0"/>
              <a:t>Foto kan også placeres længere til venstre på siden</a:t>
            </a:r>
            <a:endParaRPr lang="da-DK" sz="900" dirty="0"/>
          </a:p>
        </p:txBody>
      </p:sp>
    </p:spTree>
    <p:extLst>
      <p:ext uri="{BB962C8B-B14F-4D97-AF65-F5344CB8AC3E}">
        <p14:creationId xmlns:p14="http://schemas.microsoft.com/office/powerpoint/2010/main" val="20058365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to med overskrift og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dsholder til billede 2"/>
          <p:cNvSpPr>
            <a:spLocks noGrp="1"/>
          </p:cNvSpPr>
          <p:nvPr>
            <p:ph type="pic" idx="11" hasCustomPrompt="1"/>
          </p:nvPr>
        </p:nvSpPr>
        <p:spPr>
          <a:xfrm>
            <a:off x="720000" y="1800000"/>
            <a:ext cx="10080000" cy="4176000"/>
          </a:xfrm>
        </p:spPr>
        <p:txBody>
          <a:bodyPr/>
          <a:lstStyle>
            <a:lvl1pPr marL="0" indent="0" algn="ctr">
              <a:buNone/>
              <a:defRPr sz="2700" baseline="0"/>
            </a:lvl1pPr>
            <a:lvl2pPr marL="609585" indent="0">
              <a:buNone/>
              <a:defRPr sz="3700"/>
            </a:lvl2pPr>
            <a:lvl3pPr marL="1219170" indent="0">
              <a:buNone/>
              <a:defRPr sz="3200"/>
            </a:lvl3pPr>
            <a:lvl4pPr marL="1828754" indent="0">
              <a:buNone/>
              <a:defRPr sz="2700"/>
            </a:lvl4pPr>
            <a:lvl5pPr marL="2438339" indent="0">
              <a:buNone/>
              <a:defRPr sz="2700"/>
            </a:lvl5pPr>
            <a:lvl6pPr marL="3047924" indent="0">
              <a:buNone/>
              <a:defRPr sz="2700"/>
            </a:lvl6pPr>
            <a:lvl7pPr marL="3657509" indent="0">
              <a:buNone/>
              <a:defRPr sz="2700"/>
            </a:lvl7pPr>
            <a:lvl8pPr marL="4267093" indent="0">
              <a:buNone/>
              <a:defRPr sz="2700"/>
            </a:lvl8pPr>
            <a:lvl9pPr marL="4876678" indent="0">
              <a:buNone/>
              <a:defRPr sz="2700"/>
            </a:lvl9pPr>
          </a:lstStyle>
          <a:p>
            <a:r>
              <a:rPr lang="da-DK" dirty="0" smtClean="0"/>
              <a:t>Klik på ikonet for 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 smtClean="0"/>
          </a:p>
        </p:txBody>
      </p:sp>
      <p:sp>
        <p:nvSpPr>
          <p:cNvPr id="3" name="Titel 1"/>
          <p:cNvSpPr>
            <a:spLocks noGrp="1" noChangeAspect="1"/>
          </p:cNvSpPr>
          <p:nvPr>
            <p:ph type="title" hasCustomPrompt="1"/>
          </p:nvPr>
        </p:nvSpPr>
        <p:spPr>
          <a:xfrm>
            <a:off x="720000" y="828000"/>
            <a:ext cx="10080000" cy="900000"/>
          </a:xfrm>
        </p:spPr>
        <p:txBody>
          <a:bodyPr/>
          <a:lstStyle>
            <a:lvl1pPr>
              <a:defRPr/>
            </a:lvl1pPr>
          </a:lstStyle>
          <a:p>
            <a:r>
              <a:rPr lang="da-DK" dirty="0" smtClean="0"/>
              <a:t>Skriv overskrift her</a:t>
            </a:r>
            <a:endParaRPr lang="da-DK" dirty="0"/>
          </a:p>
        </p:txBody>
      </p:sp>
      <p:sp>
        <p:nvSpPr>
          <p:cNvPr id="4" name="Pladsholder til tekst 3"/>
          <p:cNvSpPr>
            <a:spLocks noGrp="1"/>
          </p:cNvSpPr>
          <p:nvPr>
            <p:ph type="body" sz="quarter" idx="12" hasCustomPrompt="1"/>
          </p:nvPr>
        </p:nvSpPr>
        <p:spPr>
          <a:xfrm>
            <a:off x="720000" y="6048000"/>
            <a:ext cx="10080000" cy="360083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 baseline="0">
                <a:solidFill>
                  <a:schemeClr val="tx1"/>
                </a:solidFill>
              </a:defRPr>
            </a:lvl1pPr>
            <a:lvl2pPr marL="833946" indent="0">
              <a:buNone/>
              <a:defRPr sz="1900">
                <a:solidFill>
                  <a:schemeClr val="tx1"/>
                </a:solidFill>
              </a:defRPr>
            </a:lvl2pPr>
            <a:lvl3pPr marL="1549361" indent="0">
              <a:buNone/>
              <a:defRPr sz="1900">
                <a:solidFill>
                  <a:schemeClr val="tx1"/>
                </a:solidFill>
              </a:defRPr>
            </a:lvl3pPr>
            <a:lvl4pPr marL="2279592" indent="0">
              <a:buNone/>
              <a:defRPr sz="1900">
                <a:solidFill>
                  <a:schemeClr val="tx1"/>
                </a:solidFill>
              </a:defRPr>
            </a:lvl4pPr>
            <a:lvl5pPr marL="2874361" indent="0">
              <a:buNone/>
              <a:defRPr sz="1900">
                <a:solidFill>
                  <a:schemeClr val="tx1"/>
                </a:solidFill>
              </a:defRPr>
            </a:lvl5pPr>
          </a:lstStyle>
          <a:p>
            <a:pPr lvl="0"/>
            <a:r>
              <a:rPr lang="da-DK" dirty="0" smtClean="0"/>
              <a:t>Skriv tekst her</a:t>
            </a:r>
          </a:p>
        </p:txBody>
      </p:sp>
    </p:spTree>
    <p:extLst>
      <p:ext uri="{BB962C8B-B14F-4D97-AF65-F5344CB8AC3E}">
        <p14:creationId xmlns:p14="http://schemas.microsoft.com/office/powerpoint/2010/main" val="171312295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oto på hele format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dsholder til billede 2"/>
          <p:cNvSpPr>
            <a:spLocks noGrp="1"/>
          </p:cNvSpPr>
          <p:nvPr>
            <p:ph type="pic" idx="11" hasCustomPrompt="1"/>
          </p:nvPr>
        </p:nvSpPr>
        <p:spPr>
          <a:xfrm>
            <a:off x="0" y="0"/>
            <a:ext cx="12190413" cy="6859588"/>
          </a:xfrm>
        </p:spPr>
        <p:txBody>
          <a:bodyPr/>
          <a:lstStyle>
            <a:lvl1pPr marL="0" indent="0" algn="ctr">
              <a:buNone/>
              <a:defRPr sz="2700" baseline="0"/>
            </a:lvl1pPr>
            <a:lvl2pPr marL="609585" indent="0">
              <a:buNone/>
              <a:defRPr sz="3700"/>
            </a:lvl2pPr>
            <a:lvl3pPr marL="1219170" indent="0">
              <a:buNone/>
              <a:defRPr sz="3200"/>
            </a:lvl3pPr>
            <a:lvl4pPr marL="1828754" indent="0">
              <a:buNone/>
              <a:defRPr sz="2700"/>
            </a:lvl4pPr>
            <a:lvl5pPr marL="2438339" indent="0">
              <a:buNone/>
              <a:defRPr sz="2700"/>
            </a:lvl5pPr>
            <a:lvl6pPr marL="3047924" indent="0">
              <a:buNone/>
              <a:defRPr sz="2700"/>
            </a:lvl6pPr>
            <a:lvl7pPr marL="3657509" indent="0">
              <a:buNone/>
              <a:defRPr sz="2700"/>
            </a:lvl7pPr>
            <a:lvl8pPr marL="4267093" indent="0">
              <a:buNone/>
              <a:defRPr sz="2700"/>
            </a:lvl8pPr>
            <a:lvl9pPr marL="4876678" indent="0">
              <a:buNone/>
              <a:defRPr sz="2700"/>
            </a:lvl9pPr>
          </a:lstStyle>
          <a:p>
            <a:r>
              <a:rPr lang="da-DK" dirty="0" smtClean="0"/>
              <a:t>Klik på ikonet for 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180012127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Kun 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 noChangeAspect="1"/>
          </p:cNvSpPr>
          <p:nvPr>
            <p:ph type="title" hasCustomPrompt="1"/>
          </p:nvPr>
        </p:nvSpPr>
        <p:spPr>
          <a:xfrm>
            <a:off x="720000" y="1188000"/>
            <a:ext cx="10080000" cy="900000"/>
          </a:xfrm>
        </p:spPr>
        <p:txBody>
          <a:bodyPr anchor="t" anchorCtr="0"/>
          <a:lstStyle>
            <a:lvl1pPr>
              <a:defRPr/>
            </a:lvl1pPr>
          </a:lstStyle>
          <a:p>
            <a:r>
              <a:rPr lang="da-DK" dirty="0" smtClean="0"/>
              <a:t>Skriv overskrift her</a:t>
            </a: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102345465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5885131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to højformat - overskrift og 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4500000" y="1908000"/>
            <a:ext cx="6300000" cy="900000"/>
          </a:xfrm>
        </p:spPr>
        <p:txBody>
          <a:bodyPr anchor="t" anchorCtr="0"/>
          <a:lstStyle>
            <a:lvl1pPr>
              <a:defRPr/>
            </a:lvl1pPr>
          </a:lstStyle>
          <a:p>
            <a:r>
              <a:rPr lang="da-DK" dirty="0" smtClean="0"/>
              <a:t>Skriv overskrift her</a:t>
            </a:r>
            <a:endParaRPr lang="da-DK" dirty="0"/>
          </a:p>
        </p:txBody>
      </p:sp>
      <p:sp>
        <p:nvSpPr>
          <p:cNvPr id="5" name="Pladsholder til indhold 2"/>
          <p:cNvSpPr>
            <a:spLocks noGrp="1"/>
          </p:cNvSpPr>
          <p:nvPr>
            <p:ph sz="half" idx="10" hasCustomPrompt="1"/>
          </p:nvPr>
        </p:nvSpPr>
        <p:spPr>
          <a:xfrm>
            <a:off x="4500000" y="2880000"/>
            <a:ext cx="3060000" cy="3312000"/>
          </a:xfrm>
        </p:spPr>
        <p:txBody>
          <a:bodyPr anchor="t" anchorCtr="0"/>
          <a:lstStyle>
            <a:lvl1pPr marL="0" indent="0">
              <a:buNone/>
              <a:defRPr sz="26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0"/>
            <a:endParaRPr lang="da-DK" altLang="da-DK" dirty="0" smtClean="0"/>
          </a:p>
        </p:txBody>
      </p:sp>
      <p:sp>
        <p:nvSpPr>
          <p:cNvPr id="6" name="Pladsholder til indhold 2"/>
          <p:cNvSpPr>
            <a:spLocks noGrp="1"/>
          </p:cNvSpPr>
          <p:nvPr>
            <p:ph sz="half" idx="11" hasCustomPrompt="1"/>
          </p:nvPr>
        </p:nvSpPr>
        <p:spPr>
          <a:xfrm>
            <a:off x="7740000" y="2880000"/>
            <a:ext cx="3060000" cy="3312000"/>
          </a:xfrm>
        </p:spPr>
        <p:txBody>
          <a:bodyPr anchor="t" anchorCtr="0"/>
          <a:lstStyle>
            <a:lvl1pPr marL="0" indent="0">
              <a:buNone/>
              <a:defRPr sz="26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0"/>
            <a:endParaRPr lang="da-DK" altLang="da-DK" dirty="0" smtClean="0"/>
          </a:p>
        </p:txBody>
      </p:sp>
      <p:sp>
        <p:nvSpPr>
          <p:cNvPr id="7" name="Pladsholder til billede 2"/>
          <p:cNvSpPr>
            <a:spLocks noGrp="1" noChangeAspect="1"/>
          </p:cNvSpPr>
          <p:nvPr>
            <p:ph type="pic" idx="12" hasCustomPrompt="1"/>
          </p:nvPr>
        </p:nvSpPr>
        <p:spPr>
          <a:xfrm>
            <a:off x="0" y="1"/>
            <a:ext cx="4140000" cy="6859588"/>
          </a:xfrm>
        </p:spPr>
        <p:txBody>
          <a:bodyPr/>
          <a:lstStyle>
            <a:lvl1pPr marL="0" indent="0" algn="ctr">
              <a:buNone/>
              <a:defRPr sz="2000" baseline="0"/>
            </a:lvl1pPr>
            <a:lvl2pPr marL="609585" indent="0">
              <a:buNone/>
              <a:defRPr sz="3700"/>
            </a:lvl2pPr>
            <a:lvl3pPr marL="1219170" indent="0">
              <a:buNone/>
              <a:defRPr sz="3200"/>
            </a:lvl3pPr>
            <a:lvl4pPr marL="1828754" indent="0">
              <a:buNone/>
              <a:defRPr sz="2700"/>
            </a:lvl4pPr>
            <a:lvl5pPr marL="2438339" indent="0">
              <a:buNone/>
              <a:defRPr sz="2700"/>
            </a:lvl5pPr>
            <a:lvl6pPr marL="3047924" indent="0">
              <a:buNone/>
              <a:defRPr sz="2700"/>
            </a:lvl6pPr>
            <a:lvl7pPr marL="3657509" indent="0">
              <a:buNone/>
              <a:defRPr sz="2700"/>
            </a:lvl7pPr>
            <a:lvl8pPr marL="4267093" indent="0">
              <a:buNone/>
              <a:defRPr sz="2700"/>
            </a:lvl8pPr>
            <a:lvl9pPr marL="4876678" indent="0">
              <a:buNone/>
              <a:defRPr sz="2700"/>
            </a:lvl9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89017749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to højformat - overskrift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4500000" y="1908000"/>
            <a:ext cx="6300000" cy="900000"/>
          </a:xfrm>
        </p:spPr>
        <p:txBody>
          <a:bodyPr anchor="t" anchorCtr="0"/>
          <a:lstStyle>
            <a:lvl1pPr>
              <a:defRPr/>
            </a:lvl1pPr>
          </a:lstStyle>
          <a:p>
            <a:r>
              <a:rPr lang="da-DK" dirty="0" smtClean="0"/>
              <a:t>Skriv overskrift her</a:t>
            </a:r>
            <a:endParaRPr lang="da-DK" dirty="0"/>
          </a:p>
        </p:txBody>
      </p:sp>
      <p:sp>
        <p:nvSpPr>
          <p:cNvPr id="5" name="Pladsholder til indhold 2"/>
          <p:cNvSpPr>
            <a:spLocks noGrp="1"/>
          </p:cNvSpPr>
          <p:nvPr>
            <p:ph sz="half" idx="10" hasCustomPrompt="1"/>
          </p:nvPr>
        </p:nvSpPr>
        <p:spPr>
          <a:xfrm>
            <a:off x="4500000" y="2880000"/>
            <a:ext cx="6300000" cy="3312000"/>
          </a:xfrm>
        </p:spPr>
        <p:txBody>
          <a:bodyPr anchor="t" anchorCtr="0"/>
          <a:lstStyle>
            <a:lvl1pPr marL="0" indent="0">
              <a:buNone/>
              <a:defRPr sz="26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</p:txBody>
      </p:sp>
      <p:sp>
        <p:nvSpPr>
          <p:cNvPr id="7" name="Pladsholder til billede 2"/>
          <p:cNvSpPr>
            <a:spLocks noGrp="1" noChangeAspect="1"/>
          </p:cNvSpPr>
          <p:nvPr>
            <p:ph type="pic" idx="12" hasCustomPrompt="1"/>
          </p:nvPr>
        </p:nvSpPr>
        <p:spPr>
          <a:xfrm>
            <a:off x="0" y="0"/>
            <a:ext cx="4140000" cy="6859588"/>
          </a:xfrm>
        </p:spPr>
        <p:txBody>
          <a:bodyPr/>
          <a:lstStyle>
            <a:lvl1pPr marL="0" indent="0" algn="ctr">
              <a:buNone/>
              <a:defRPr sz="2000" baseline="0"/>
            </a:lvl1pPr>
            <a:lvl2pPr marL="609585" indent="0">
              <a:buNone/>
              <a:defRPr sz="3700"/>
            </a:lvl2pPr>
            <a:lvl3pPr marL="1219170" indent="0">
              <a:buNone/>
              <a:defRPr sz="3200"/>
            </a:lvl3pPr>
            <a:lvl4pPr marL="1828754" indent="0">
              <a:buNone/>
              <a:defRPr sz="2700"/>
            </a:lvl4pPr>
            <a:lvl5pPr marL="2438339" indent="0">
              <a:buNone/>
              <a:defRPr sz="2700"/>
            </a:lvl5pPr>
            <a:lvl6pPr marL="3047924" indent="0">
              <a:buNone/>
              <a:defRPr sz="2700"/>
            </a:lvl6pPr>
            <a:lvl7pPr marL="3657509" indent="0">
              <a:buNone/>
              <a:defRPr sz="2700"/>
            </a:lvl7pPr>
            <a:lvl8pPr marL="4267093" indent="0">
              <a:buNone/>
              <a:defRPr sz="2700"/>
            </a:lvl8pPr>
            <a:lvl9pPr marL="4876678" indent="0">
              <a:buNone/>
              <a:defRPr sz="2700"/>
            </a:lvl9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31885845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to bredformat - overskrift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720000" y="1188000"/>
            <a:ext cx="10080000" cy="540000"/>
          </a:xfrm>
        </p:spPr>
        <p:txBody>
          <a:bodyPr anchor="t" anchorCtr="0"/>
          <a:lstStyle>
            <a:lvl1pPr>
              <a:defRPr/>
            </a:lvl1pPr>
          </a:lstStyle>
          <a:p>
            <a:r>
              <a:rPr lang="da-DK" dirty="0" smtClean="0"/>
              <a:t>Skriv overskrift her</a:t>
            </a:r>
            <a:endParaRPr lang="da-DK" dirty="0"/>
          </a:p>
        </p:txBody>
      </p:sp>
      <p:sp>
        <p:nvSpPr>
          <p:cNvPr id="6" name="Pladsholder til indhold 2"/>
          <p:cNvSpPr>
            <a:spLocks noGrp="1"/>
          </p:cNvSpPr>
          <p:nvPr>
            <p:ph sz="half" idx="11" hasCustomPrompt="1"/>
          </p:nvPr>
        </p:nvSpPr>
        <p:spPr>
          <a:xfrm>
            <a:off x="7560000" y="1800000"/>
            <a:ext cx="3240000" cy="4392000"/>
          </a:xfrm>
        </p:spPr>
        <p:txBody>
          <a:bodyPr anchor="t" anchorCtr="0"/>
          <a:lstStyle>
            <a:lvl1pPr marL="0" indent="0">
              <a:buNone/>
              <a:defRPr sz="26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0"/>
            <a:endParaRPr lang="da-DK" altLang="da-DK" dirty="0" smtClean="0"/>
          </a:p>
        </p:txBody>
      </p:sp>
      <p:sp>
        <p:nvSpPr>
          <p:cNvPr id="7" name="Pladsholder til billede 2"/>
          <p:cNvSpPr>
            <a:spLocks noGrp="1" noChangeAspect="1"/>
          </p:cNvSpPr>
          <p:nvPr>
            <p:ph type="pic" idx="12" hasCustomPrompt="1"/>
          </p:nvPr>
        </p:nvSpPr>
        <p:spPr>
          <a:xfrm>
            <a:off x="720000" y="1800000"/>
            <a:ext cx="6660000" cy="4392000"/>
          </a:xfrm>
        </p:spPr>
        <p:txBody>
          <a:bodyPr/>
          <a:lstStyle>
            <a:lvl1pPr marL="0" indent="0" algn="ctr">
              <a:buNone/>
              <a:defRPr sz="2700" baseline="0"/>
            </a:lvl1pPr>
            <a:lvl2pPr marL="609585" indent="0">
              <a:buNone/>
              <a:defRPr sz="3700"/>
            </a:lvl2pPr>
            <a:lvl3pPr marL="1219170" indent="0">
              <a:buNone/>
              <a:defRPr sz="3200"/>
            </a:lvl3pPr>
            <a:lvl4pPr marL="1828754" indent="0">
              <a:buNone/>
              <a:defRPr sz="2700"/>
            </a:lvl4pPr>
            <a:lvl5pPr marL="2438339" indent="0">
              <a:buNone/>
              <a:defRPr sz="2700"/>
            </a:lvl5pPr>
            <a:lvl6pPr marL="3047924" indent="0">
              <a:buNone/>
              <a:defRPr sz="2700"/>
            </a:lvl6pPr>
            <a:lvl7pPr marL="3657509" indent="0">
              <a:buNone/>
              <a:defRPr sz="2700"/>
            </a:lvl7pPr>
            <a:lvl8pPr marL="4267093" indent="0">
              <a:buNone/>
              <a:defRPr sz="2700"/>
            </a:lvl8pPr>
            <a:lvl9pPr marL="4876678" indent="0">
              <a:buNone/>
              <a:defRPr sz="2700"/>
            </a:lvl9pPr>
          </a:lstStyle>
          <a:p>
            <a:r>
              <a:rPr lang="da-DK" dirty="0" smtClean="0"/>
              <a:t>Klik på ikonet for 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52458248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 og 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720000" y="1188000"/>
            <a:ext cx="10080000" cy="900000"/>
          </a:xfrm>
        </p:spPr>
        <p:txBody>
          <a:bodyPr anchor="t" anchorCtr="0"/>
          <a:lstStyle>
            <a:lvl1pPr>
              <a:defRPr baseline="0"/>
            </a:lvl1pPr>
          </a:lstStyle>
          <a:p>
            <a:r>
              <a:rPr lang="da-DK" dirty="0" smtClean="0"/>
              <a:t>Skriv overskrift her</a:t>
            </a:r>
            <a:endParaRPr lang="da-DK" dirty="0"/>
          </a:p>
        </p:txBody>
      </p:sp>
      <p:sp>
        <p:nvSpPr>
          <p:cNvPr id="3" name="Pladsholder til indhold 2"/>
          <p:cNvSpPr>
            <a:spLocks noGrp="1" noChangeAspect="1"/>
          </p:cNvSpPr>
          <p:nvPr>
            <p:ph sz="half" idx="1" hasCustomPrompt="1"/>
          </p:nvPr>
        </p:nvSpPr>
        <p:spPr>
          <a:xfrm>
            <a:off x="720000" y="2159502"/>
            <a:ext cx="4860000" cy="4032000"/>
          </a:xfrm>
        </p:spPr>
        <p:txBody>
          <a:bodyPr anchor="t" anchorCtr="0"/>
          <a:lstStyle>
            <a:lvl1pPr>
              <a:defRPr sz="3200"/>
            </a:lvl1pPr>
            <a:lvl2pPr marL="628650" indent="-271463">
              <a:defRPr sz="3200"/>
            </a:lvl2pPr>
            <a:lvl3pPr marL="985838" indent="-269875">
              <a:defRPr sz="2600"/>
            </a:lvl3pPr>
            <a:lvl4pPr marL="1343025" indent="-269875">
              <a:defRPr sz="2200"/>
            </a:lvl4pPr>
            <a:lvl5pPr marL="1701800" indent="-269875">
              <a:defRPr sz="18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a-DK" altLang="da-DK" dirty="0" smtClean="0"/>
              <a:t>Skriv tekst eller klik </a:t>
            </a:r>
            <a:br>
              <a:rPr lang="da-DK" altLang="da-DK" dirty="0" smtClean="0"/>
            </a:br>
            <a:r>
              <a:rPr lang="da-DK" altLang="da-DK" dirty="0" smtClean="0"/>
              <a:t>på ikon for at tilføje indhold</a:t>
            </a:r>
          </a:p>
        </p:txBody>
      </p:sp>
      <p:sp>
        <p:nvSpPr>
          <p:cNvPr id="6" name="Pladsholder til indhold 2"/>
          <p:cNvSpPr>
            <a:spLocks noGrp="1" noChangeAspect="1"/>
          </p:cNvSpPr>
          <p:nvPr>
            <p:ph sz="half" idx="10" hasCustomPrompt="1"/>
          </p:nvPr>
        </p:nvSpPr>
        <p:spPr>
          <a:xfrm>
            <a:off x="5940000" y="2160000"/>
            <a:ext cx="4860000" cy="4032000"/>
          </a:xfrm>
        </p:spPr>
        <p:txBody>
          <a:bodyPr anchor="t" anchorCtr="0"/>
          <a:lstStyle>
            <a:lvl1pPr>
              <a:defRPr sz="3200"/>
            </a:lvl1pPr>
            <a:lvl2pPr marL="357188" indent="-357188">
              <a:defRPr sz="3200"/>
            </a:lvl2pPr>
            <a:lvl3pPr marL="985838" indent="-269875">
              <a:defRPr sz="2600"/>
            </a:lvl3pPr>
            <a:lvl4pPr marL="1343025" indent="-269875">
              <a:defRPr sz="2200"/>
            </a:lvl4pPr>
            <a:lvl5pPr marL="1701800" indent="-269875">
              <a:defRPr sz="18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1"/>
            <a:r>
              <a:rPr lang="da-DK" altLang="da-DK" dirty="0" smtClean="0"/>
              <a:t>skriv tekst i </a:t>
            </a:r>
            <a:r>
              <a:rPr lang="da-DK" altLang="da-DK" dirty="0" err="1" smtClean="0"/>
              <a:t>bullit</a:t>
            </a:r>
            <a:r>
              <a:rPr lang="da-DK" altLang="da-DK" dirty="0" smtClean="0"/>
              <a:t>-form</a:t>
            </a:r>
          </a:p>
          <a:p>
            <a:pPr lvl="2"/>
            <a:r>
              <a:rPr lang="da-DK" altLang="da-DK" dirty="0" smtClean="0"/>
              <a:t>andet niveau</a:t>
            </a:r>
          </a:p>
          <a:p>
            <a:pPr lvl="3"/>
            <a:r>
              <a:rPr lang="da-DK" altLang="da-DK" dirty="0" smtClean="0"/>
              <a:t>tredje niveau</a:t>
            </a:r>
          </a:p>
          <a:p>
            <a:pPr lvl="4"/>
            <a:r>
              <a:rPr lang="da-DK" altLang="da-DK" dirty="0" smtClean="0"/>
              <a:t>fjerde niveau</a:t>
            </a:r>
          </a:p>
        </p:txBody>
      </p:sp>
    </p:spTree>
    <p:extLst>
      <p:ext uri="{BB962C8B-B14F-4D97-AF65-F5344CB8AC3E}">
        <p14:creationId xmlns:p14="http://schemas.microsoft.com/office/powerpoint/2010/main" val="128569585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verskrift og tre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720000" y="1188000"/>
            <a:ext cx="10080000" cy="900000"/>
          </a:xfrm>
        </p:spPr>
        <p:txBody>
          <a:bodyPr anchor="t" anchorCtr="0"/>
          <a:lstStyle>
            <a:lvl1pPr>
              <a:defRPr/>
            </a:lvl1pPr>
          </a:lstStyle>
          <a:p>
            <a:r>
              <a:rPr lang="da-DK" dirty="0" smtClean="0"/>
              <a:t>Skriv overskrift her</a:t>
            </a: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sz="half" idx="1" hasCustomPrompt="1"/>
          </p:nvPr>
        </p:nvSpPr>
        <p:spPr>
          <a:xfrm>
            <a:off x="720000" y="2159502"/>
            <a:ext cx="3240000" cy="4032000"/>
          </a:xfrm>
        </p:spPr>
        <p:txBody>
          <a:bodyPr anchor="t" anchorCtr="0"/>
          <a:lstStyle>
            <a:lvl1pPr marL="0" indent="0">
              <a:buNone/>
              <a:defRPr sz="2600"/>
            </a:lvl1pPr>
            <a:lvl2pPr marL="182563" indent="-182563">
              <a:defRPr sz="2600"/>
            </a:lvl2pPr>
            <a:lvl3pPr marL="1549361" indent="0">
              <a:buNone/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0"/>
            <a:endParaRPr lang="da-DK" altLang="da-DK" dirty="0" smtClean="0"/>
          </a:p>
        </p:txBody>
      </p:sp>
      <p:sp>
        <p:nvSpPr>
          <p:cNvPr id="5" name="Pladsholder til indhold 2"/>
          <p:cNvSpPr>
            <a:spLocks noGrp="1"/>
          </p:cNvSpPr>
          <p:nvPr>
            <p:ph sz="half" idx="10" hasCustomPrompt="1"/>
          </p:nvPr>
        </p:nvSpPr>
        <p:spPr>
          <a:xfrm>
            <a:off x="4140000" y="2160000"/>
            <a:ext cx="3240000" cy="4032000"/>
          </a:xfrm>
        </p:spPr>
        <p:txBody>
          <a:bodyPr anchor="t" anchorCtr="0"/>
          <a:lstStyle>
            <a:lvl1pPr marL="0" indent="0">
              <a:buNone/>
              <a:defRPr sz="26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0"/>
            <a:endParaRPr lang="da-DK" altLang="da-DK" dirty="0" smtClean="0"/>
          </a:p>
        </p:txBody>
      </p:sp>
      <p:sp>
        <p:nvSpPr>
          <p:cNvPr id="6" name="Pladsholder til indhold 2"/>
          <p:cNvSpPr>
            <a:spLocks noGrp="1"/>
          </p:cNvSpPr>
          <p:nvPr>
            <p:ph sz="half" idx="11" hasCustomPrompt="1"/>
          </p:nvPr>
        </p:nvSpPr>
        <p:spPr>
          <a:xfrm>
            <a:off x="7560000" y="2160000"/>
            <a:ext cx="3240000" cy="4032000"/>
          </a:xfrm>
        </p:spPr>
        <p:txBody>
          <a:bodyPr anchor="t" anchorCtr="0"/>
          <a:lstStyle>
            <a:lvl1pPr marL="0" indent="0">
              <a:buNone/>
              <a:defRPr sz="26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0"/>
            <a:endParaRPr lang="da-DK" altLang="da-DK" dirty="0" smtClean="0"/>
          </a:p>
        </p:txBody>
      </p:sp>
    </p:spTree>
    <p:extLst>
      <p:ext uri="{BB962C8B-B14F-4D97-AF65-F5344CB8AC3E}">
        <p14:creationId xmlns:p14="http://schemas.microsoft.com/office/powerpoint/2010/main" val="416680180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 og tre bille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720000" y="1188000"/>
            <a:ext cx="10080000" cy="900000"/>
          </a:xfrm>
        </p:spPr>
        <p:txBody>
          <a:bodyPr anchor="t" anchorCtr="0"/>
          <a:lstStyle>
            <a:lvl1pPr>
              <a:defRPr/>
            </a:lvl1pPr>
          </a:lstStyle>
          <a:p>
            <a:r>
              <a:rPr lang="da-DK" dirty="0" smtClean="0"/>
              <a:t>Skriv overskrift her</a:t>
            </a:r>
            <a:endParaRPr lang="da-DK" dirty="0"/>
          </a:p>
        </p:txBody>
      </p:sp>
      <p:sp>
        <p:nvSpPr>
          <p:cNvPr id="9" name="Pladsholder til billede 8"/>
          <p:cNvSpPr>
            <a:spLocks noGrp="1" noChangeAspect="1"/>
          </p:cNvSpPr>
          <p:nvPr>
            <p:ph type="pic" sz="quarter" idx="10" hasCustomPrompt="1"/>
          </p:nvPr>
        </p:nvSpPr>
        <p:spPr>
          <a:xfrm>
            <a:off x="720000" y="2160000"/>
            <a:ext cx="3240000" cy="4032000"/>
          </a:xfrm>
        </p:spPr>
        <p:txBody>
          <a:bodyPr/>
          <a:lstStyle>
            <a:lvl1pPr algn="ctr">
              <a:defRPr sz="12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10" name="Pladsholder til billede 8"/>
          <p:cNvSpPr>
            <a:spLocks noGrp="1" noChangeAspect="1"/>
          </p:cNvSpPr>
          <p:nvPr>
            <p:ph type="pic" sz="quarter" idx="11" hasCustomPrompt="1"/>
          </p:nvPr>
        </p:nvSpPr>
        <p:spPr>
          <a:xfrm>
            <a:off x="4140000" y="2160000"/>
            <a:ext cx="3240000" cy="4032000"/>
          </a:xfrm>
        </p:spPr>
        <p:txBody>
          <a:bodyPr/>
          <a:lstStyle>
            <a:lvl1pPr algn="ctr">
              <a:defRPr sz="12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11" name="Pladsholder til billede 8"/>
          <p:cNvSpPr>
            <a:spLocks noGrp="1" noChangeAspect="1"/>
          </p:cNvSpPr>
          <p:nvPr>
            <p:ph type="pic" sz="quarter" idx="12" hasCustomPrompt="1"/>
          </p:nvPr>
        </p:nvSpPr>
        <p:spPr>
          <a:xfrm>
            <a:off x="7560000" y="2160000"/>
            <a:ext cx="3240000" cy="4032000"/>
          </a:xfrm>
        </p:spPr>
        <p:txBody>
          <a:bodyPr/>
          <a:lstStyle>
            <a:lvl1pPr algn="ctr">
              <a:defRPr sz="12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307517570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e billeder - højform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dsholder til billede 8"/>
          <p:cNvSpPr>
            <a:spLocks noGrp="1" noChangeAspect="1"/>
          </p:cNvSpPr>
          <p:nvPr>
            <p:ph type="pic" sz="quarter" idx="10" hasCustomPrompt="1"/>
          </p:nvPr>
        </p:nvSpPr>
        <p:spPr>
          <a:xfrm>
            <a:off x="720000" y="576000"/>
            <a:ext cx="3240000" cy="5940000"/>
          </a:xfrm>
        </p:spPr>
        <p:txBody>
          <a:bodyPr/>
          <a:lstStyle>
            <a:lvl1pPr algn="ctr">
              <a:defRPr sz="12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6" name="Pladsholder til billede 8"/>
          <p:cNvSpPr>
            <a:spLocks noGrp="1" noChangeAspect="1"/>
          </p:cNvSpPr>
          <p:nvPr>
            <p:ph type="pic" sz="quarter" idx="11" hasCustomPrompt="1"/>
          </p:nvPr>
        </p:nvSpPr>
        <p:spPr>
          <a:xfrm>
            <a:off x="4140000" y="576000"/>
            <a:ext cx="3240000" cy="5940000"/>
          </a:xfrm>
        </p:spPr>
        <p:txBody>
          <a:bodyPr/>
          <a:lstStyle>
            <a:lvl1pPr algn="ctr">
              <a:defRPr sz="12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7" name="Pladsholder til billede 8"/>
          <p:cNvSpPr>
            <a:spLocks noGrp="1" noChangeAspect="1"/>
          </p:cNvSpPr>
          <p:nvPr>
            <p:ph type="pic" sz="quarter" idx="12" hasCustomPrompt="1"/>
          </p:nvPr>
        </p:nvSpPr>
        <p:spPr>
          <a:xfrm>
            <a:off x="7560000" y="576000"/>
            <a:ext cx="3240000" cy="5940000"/>
          </a:xfrm>
        </p:spPr>
        <p:txBody>
          <a:bodyPr/>
          <a:lstStyle>
            <a:lvl1pPr algn="ctr">
              <a:defRPr sz="12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93055937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em bille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dsholder til billede 8"/>
          <p:cNvSpPr>
            <a:spLocks noGrp="1" noChangeAspect="1"/>
          </p:cNvSpPr>
          <p:nvPr>
            <p:ph type="pic" sz="quarter" idx="10" hasCustomPrompt="1"/>
          </p:nvPr>
        </p:nvSpPr>
        <p:spPr>
          <a:xfrm>
            <a:off x="720000" y="576000"/>
            <a:ext cx="3240000" cy="2880000"/>
          </a:xfrm>
        </p:spPr>
        <p:txBody>
          <a:bodyPr/>
          <a:lstStyle>
            <a:lvl1pPr algn="ctr">
              <a:defRPr sz="12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7" name="Pladsholder til billede 8"/>
          <p:cNvSpPr>
            <a:spLocks noGrp="1" noChangeAspect="1"/>
          </p:cNvSpPr>
          <p:nvPr>
            <p:ph type="pic" sz="quarter" idx="12" hasCustomPrompt="1"/>
          </p:nvPr>
        </p:nvSpPr>
        <p:spPr>
          <a:xfrm>
            <a:off x="7560000" y="576000"/>
            <a:ext cx="3240000" cy="5940000"/>
          </a:xfrm>
        </p:spPr>
        <p:txBody>
          <a:bodyPr/>
          <a:lstStyle>
            <a:lvl1pPr algn="ctr">
              <a:defRPr sz="12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5" name="Pladsholder til billede 8"/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720000" y="3636000"/>
            <a:ext cx="3240000" cy="2880000"/>
          </a:xfrm>
        </p:spPr>
        <p:txBody>
          <a:bodyPr/>
          <a:lstStyle>
            <a:lvl1pPr algn="ctr">
              <a:defRPr sz="12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11" name="Pladsholder til billede 8"/>
          <p:cNvSpPr>
            <a:spLocks noGrp="1" noChangeAspect="1"/>
          </p:cNvSpPr>
          <p:nvPr>
            <p:ph type="pic" sz="quarter" idx="14" hasCustomPrompt="1"/>
          </p:nvPr>
        </p:nvSpPr>
        <p:spPr>
          <a:xfrm>
            <a:off x="4140000" y="576000"/>
            <a:ext cx="3240000" cy="2880000"/>
          </a:xfrm>
        </p:spPr>
        <p:txBody>
          <a:bodyPr/>
          <a:lstStyle>
            <a:lvl1pPr algn="ctr">
              <a:defRPr sz="12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12" name="Pladsholder til billede 8"/>
          <p:cNvSpPr>
            <a:spLocks noGrp="1" noChangeAspect="1"/>
          </p:cNvSpPr>
          <p:nvPr>
            <p:ph type="pic" sz="quarter" idx="15" hasCustomPrompt="1"/>
          </p:nvPr>
        </p:nvSpPr>
        <p:spPr>
          <a:xfrm>
            <a:off x="4140000" y="3636000"/>
            <a:ext cx="3240000" cy="2880000"/>
          </a:xfrm>
        </p:spPr>
        <p:txBody>
          <a:bodyPr/>
          <a:lstStyle>
            <a:lvl1pPr algn="ctr">
              <a:defRPr sz="12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397072521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ks bille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dsholder til billede 8"/>
          <p:cNvSpPr>
            <a:spLocks noGrp="1" noChangeAspect="1"/>
          </p:cNvSpPr>
          <p:nvPr>
            <p:ph type="pic" sz="quarter" idx="10" hasCustomPrompt="1"/>
          </p:nvPr>
        </p:nvSpPr>
        <p:spPr>
          <a:xfrm>
            <a:off x="720000" y="576000"/>
            <a:ext cx="3240000" cy="2880000"/>
          </a:xfrm>
        </p:spPr>
        <p:txBody>
          <a:bodyPr/>
          <a:lstStyle>
            <a:lvl1pPr algn="ctr">
              <a:defRPr sz="12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5" name="Pladsholder til billede 8"/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720000" y="3636000"/>
            <a:ext cx="3240000" cy="2880000"/>
          </a:xfrm>
        </p:spPr>
        <p:txBody>
          <a:bodyPr/>
          <a:lstStyle>
            <a:lvl1pPr algn="ctr">
              <a:defRPr sz="12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11" name="Pladsholder til billede 8"/>
          <p:cNvSpPr>
            <a:spLocks noGrp="1" noChangeAspect="1"/>
          </p:cNvSpPr>
          <p:nvPr>
            <p:ph type="pic" sz="quarter" idx="14" hasCustomPrompt="1"/>
          </p:nvPr>
        </p:nvSpPr>
        <p:spPr>
          <a:xfrm>
            <a:off x="4140000" y="576000"/>
            <a:ext cx="3240000" cy="2880000"/>
          </a:xfrm>
        </p:spPr>
        <p:txBody>
          <a:bodyPr/>
          <a:lstStyle>
            <a:lvl1pPr algn="ctr">
              <a:defRPr sz="12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12" name="Pladsholder til billede 8"/>
          <p:cNvSpPr>
            <a:spLocks noGrp="1" noChangeAspect="1"/>
          </p:cNvSpPr>
          <p:nvPr>
            <p:ph type="pic" sz="quarter" idx="15" hasCustomPrompt="1"/>
          </p:nvPr>
        </p:nvSpPr>
        <p:spPr>
          <a:xfrm>
            <a:off x="4140000" y="3636000"/>
            <a:ext cx="3240000" cy="2880000"/>
          </a:xfrm>
        </p:spPr>
        <p:txBody>
          <a:bodyPr/>
          <a:lstStyle>
            <a:lvl1pPr algn="ctr">
              <a:defRPr sz="12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8" name="Pladsholder til billede 8"/>
          <p:cNvSpPr>
            <a:spLocks noGrp="1" noChangeAspect="1"/>
          </p:cNvSpPr>
          <p:nvPr>
            <p:ph type="pic" sz="quarter" idx="16" hasCustomPrompt="1"/>
          </p:nvPr>
        </p:nvSpPr>
        <p:spPr>
          <a:xfrm>
            <a:off x="7560000" y="576000"/>
            <a:ext cx="3240000" cy="2880000"/>
          </a:xfrm>
        </p:spPr>
        <p:txBody>
          <a:bodyPr/>
          <a:lstStyle>
            <a:lvl1pPr algn="ctr">
              <a:defRPr sz="12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10" name="Pladsholder til billede 8"/>
          <p:cNvSpPr>
            <a:spLocks noGrp="1" noChangeAspect="1"/>
          </p:cNvSpPr>
          <p:nvPr>
            <p:ph type="pic" sz="quarter" idx="17" hasCustomPrompt="1"/>
          </p:nvPr>
        </p:nvSpPr>
        <p:spPr>
          <a:xfrm>
            <a:off x="7560000" y="3636000"/>
            <a:ext cx="3240000" cy="2880000"/>
          </a:xfrm>
        </p:spPr>
        <p:txBody>
          <a:bodyPr/>
          <a:lstStyle>
            <a:lvl1pPr algn="ctr">
              <a:defRPr sz="12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6332797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image" Target="../media/image1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2" name="Rectangle 4"/>
          <p:cNvSpPr>
            <a:spLocks noGrp="1" noChangeAspect="1" noChangeArrowheads="1"/>
          </p:cNvSpPr>
          <p:nvPr>
            <p:ph type="title"/>
          </p:nvPr>
        </p:nvSpPr>
        <p:spPr bwMode="auto">
          <a:xfrm>
            <a:off x="719906" y="1188000"/>
            <a:ext cx="10078688" cy="9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da-DK" altLang="da-DK" dirty="0" smtClean="0"/>
              <a:t>Skriv overskrift her</a:t>
            </a:r>
          </a:p>
        </p:txBody>
      </p:sp>
      <p:sp>
        <p:nvSpPr>
          <p:cNvPr id="37893" name="Rectangle 5"/>
          <p:cNvSpPr>
            <a:spLocks noGrp="1" noChangeAspect="1" noChangeArrowheads="1"/>
          </p:cNvSpPr>
          <p:nvPr>
            <p:ph type="body" idx="1"/>
          </p:nvPr>
        </p:nvSpPr>
        <p:spPr bwMode="auto">
          <a:xfrm>
            <a:off x="719906" y="2159502"/>
            <a:ext cx="10078688" cy="403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a-DK" altLang="da-DK" dirty="0" smtClean="0"/>
              <a:t>Skriv tekst</a:t>
            </a:r>
          </a:p>
          <a:p>
            <a:pPr lvl="1"/>
            <a:r>
              <a:rPr lang="da-DK" altLang="da-DK" dirty="0" smtClean="0"/>
              <a:t>skriv tekst i </a:t>
            </a:r>
            <a:r>
              <a:rPr lang="da-DK" altLang="da-DK" dirty="0" err="1" smtClean="0"/>
              <a:t>bullit</a:t>
            </a:r>
            <a:r>
              <a:rPr lang="da-DK" altLang="da-DK" dirty="0" smtClean="0"/>
              <a:t>-form</a:t>
            </a:r>
          </a:p>
          <a:p>
            <a:pPr lvl="2"/>
            <a:r>
              <a:rPr lang="da-DK" altLang="da-DK" dirty="0" smtClean="0"/>
              <a:t>andet niveau</a:t>
            </a:r>
          </a:p>
          <a:p>
            <a:pPr lvl="3"/>
            <a:r>
              <a:rPr lang="da-DK" altLang="da-DK" dirty="0" smtClean="0"/>
              <a:t>tredje niveau</a:t>
            </a:r>
          </a:p>
          <a:p>
            <a:pPr lvl="4"/>
            <a:r>
              <a:rPr lang="da-DK" altLang="da-DK" dirty="0" smtClean="0"/>
              <a:t>fjerde niveau</a:t>
            </a:r>
          </a:p>
        </p:txBody>
      </p:sp>
      <p:sp>
        <p:nvSpPr>
          <p:cNvPr id="26" name="Rectangle 7"/>
          <p:cNvSpPr txBox="1">
            <a:spLocks noChangeArrowheads="1"/>
          </p:cNvSpPr>
          <p:nvPr/>
        </p:nvSpPr>
        <p:spPr bwMode="auto">
          <a:xfrm>
            <a:off x="8964000" y="6444000"/>
            <a:ext cx="3098397" cy="308046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defPPr>
              <a:defRPr lang="da-DK"/>
            </a:defPPr>
            <a:lvl1pPr marL="0" algn="r" defTabSz="914400" rtl="0" eaLnBrk="0" latinLnBrk="0" hangingPunct="0">
              <a:defRPr sz="900" b="1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166C9427-3C37-4B67-A51B-8175507267F1}" type="slidenum">
              <a:rPr lang="da-DK" altLang="da-DK" sz="800" b="1" smtClean="0">
                <a:solidFill>
                  <a:schemeClr val="bg2"/>
                </a:solidFill>
              </a:rPr>
              <a:pPr>
                <a:defRPr/>
              </a:pPr>
              <a:t>‹nr.›</a:t>
            </a:fld>
            <a:r>
              <a:rPr lang="da-DK" altLang="da-DK" sz="800" b="1" dirty="0" smtClean="0">
                <a:solidFill>
                  <a:schemeClr val="bg2"/>
                </a:solidFill>
              </a:rPr>
              <a:t>  ▪  www.regionmidtjylland.dk</a:t>
            </a:r>
            <a:endParaRPr lang="da-DK" altLang="da-DK" sz="800" b="1" dirty="0">
              <a:solidFill>
                <a:schemeClr val="bg2"/>
              </a:solidFill>
            </a:endParaRPr>
          </a:p>
        </p:txBody>
      </p:sp>
      <p:pic>
        <p:nvPicPr>
          <p:cNvPr id="2" name="Billede 1"/>
          <p:cNvPicPr preferRelativeResize="0">
            <a:picLocks noChangeAspect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2000" y="108000"/>
            <a:ext cx="841358" cy="405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0304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6" r:id="rId1"/>
    <p:sldLayoutId id="2147483862" r:id="rId2"/>
    <p:sldLayoutId id="2147483853" r:id="rId3"/>
    <p:sldLayoutId id="2147483852" r:id="rId4"/>
    <p:sldLayoutId id="2147483861" r:id="rId5"/>
    <p:sldLayoutId id="2147483837" r:id="rId6"/>
    <p:sldLayoutId id="2147483860" r:id="rId7"/>
    <p:sldLayoutId id="2147483851" r:id="rId8"/>
    <p:sldLayoutId id="2147483850" r:id="rId9"/>
    <p:sldLayoutId id="2147483868" r:id="rId10"/>
    <p:sldLayoutId id="2147483854" r:id="rId11"/>
    <p:sldLayoutId id="2147483867" r:id="rId12"/>
    <p:sldLayoutId id="2147483842" r:id="rId13"/>
    <p:sldLayoutId id="2147483838" r:id="rId14"/>
    <p:sldLayoutId id="2147483849" r:id="rId15"/>
    <p:sldLayoutId id="2147483839" r:id="rId16"/>
    <p:sldLayoutId id="2147483840" r:id="rId17"/>
    <p:sldLayoutId id="2147483844" r:id="rId18"/>
    <p:sldLayoutId id="2147483845" r:id="rId19"/>
    <p:sldLayoutId id="2147483855" r:id="rId20"/>
    <p:sldLayoutId id="2147483857" r:id="rId21"/>
    <p:sldLayoutId id="2147483859" r:id="rId22"/>
    <p:sldLayoutId id="2147483846" r:id="rId23"/>
    <p:sldLayoutId id="2147483856" r:id="rId24"/>
    <p:sldLayoutId id="2147483863" r:id="rId25"/>
    <p:sldLayoutId id="2147483864" r:id="rId26"/>
    <p:sldLayoutId id="2147483865" r:id="rId27"/>
    <p:sldLayoutId id="2147483866" r:id="rId28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3600" b="1" baseline="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 b="1">
          <a:solidFill>
            <a:srgbClr val="3F3018"/>
          </a:solidFill>
          <a:latin typeface="Verdana" pitchFamily="34" charset="0"/>
        </a:defRPr>
      </a:lvl2pPr>
      <a:lvl3pPr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 b="1">
          <a:solidFill>
            <a:srgbClr val="3F3018"/>
          </a:solidFill>
          <a:latin typeface="Verdana" pitchFamily="34" charset="0"/>
        </a:defRPr>
      </a:lvl3pPr>
      <a:lvl4pPr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 b="1">
          <a:solidFill>
            <a:srgbClr val="3F3018"/>
          </a:solidFill>
          <a:latin typeface="Verdana" pitchFamily="34" charset="0"/>
        </a:defRPr>
      </a:lvl4pPr>
      <a:lvl5pPr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 b="1">
          <a:solidFill>
            <a:srgbClr val="3F3018"/>
          </a:solidFill>
          <a:latin typeface="Verdana" pitchFamily="34" charset="0"/>
        </a:defRPr>
      </a:lvl5pPr>
      <a:lvl6pPr marL="609585"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 b="1">
          <a:solidFill>
            <a:srgbClr val="3F3018"/>
          </a:solidFill>
          <a:latin typeface="Verdana" pitchFamily="34" charset="0"/>
        </a:defRPr>
      </a:lvl6pPr>
      <a:lvl7pPr marL="1219170"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 b="1">
          <a:solidFill>
            <a:srgbClr val="3F3018"/>
          </a:solidFill>
          <a:latin typeface="Verdana" pitchFamily="34" charset="0"/>
        </a:defRPr>
      </a:lvl7pPr>
      <a:lvl8pPr marL="1828754"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 b="1">
          <a:solidFill>
            <a:srgbClr val="3F3018"/>
          </a:solidFill>
          <a:latin typeface="Verdana" pitchFamily="34" charset="0"/>
        </a:defRPr>
      </a:lvl8pPr>
      <a:lvl9pPr marL="2438339"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 b="1">
          <a:solidFill>
            <a:srgbClr val="3F3018"/>
          </a:solidFill>
          <a:latin typeface="Verdana" pitchFamily="34" charset="0"/>
        </a:defRPr>
      </a:lvl9pPr>
    </p:titleStyle>
    <p:bodyStyle>
      <a:lvl1pPr marL="0" marR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20000"/>
        </a:spcAft>
        <a:buClr>
          <a:schemeClr val="accent3"/>
        </a:buClr>
        <a:buSzTx/>
        <a:buFont typeface="Wingdings" pitchFamily="2" charset="2"/>
        <a:buNone/>
        <a:tabLst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1198003" indent="-364058" algn="l" rtl="0" eaLnBrk="1" fontAlgn="base" hangingPunct="1">
        <a:spcBef>
          <a:spcPct val="0"/>
        </a:spcBef>
        <a:spcAft>
          <a:spcPct val="20000"/>
        </a:spcAft>
        <a:buClr>
          <a:schemeClr val="accent3"/>
        </a:buClr>
        <a:buFont typeface="Wingdings" pitchFamily="2" charset="2"/>
        <a:buChar char="§"/>
        <a:defRPr sz="3200">
          <a:solidFill>
            <a:schemeClr val="tx1"/>
          </a:solidFill>
          <a:latin typeface="+mn-lt"/>
        </a:defRPr>
      </a:lvl2pPr>
      <a:lvl3pPr marL="1790655" indent="-241294" algn="l" rtl="0" eaLnBrk="1" fontAlgn="base" hangingPunct="1">
        <a:spcBef>
          <a:spcPct val="0"/>
        </a:spcBef>
        <a:spcAft>
          <a:spcPct val="20000"/>
        </a:spcAft>
        <a:buClr>
          <a:schemeClr val="accent3"/>
        </a:buClr>
        <a:buFont typeface="Wingdings" pitchFamily="2" charset="2"/>
        <a:buChar char="§"/>
        <a:defRPr sz="2600">
          <a:solidFill>
            <a:schemeClr val="tx1"/>
          </a:solidFill>
          <a:latin typeface="+mn-lt"/>
        </a:defRPr>
      </a:lvl3pPr>
      <a:lvl4pPr marL="2523004" indent="-243411" algn="l" rtl="0" eaLnBrk="1" fontAlgn="base" hangingPunct="1">
        <a:spcBef>
          <a:spcPct val="0"/>
        </a:spcBef>
        <a:spcAft>
          <a:spcPct val="20000"/>
        </a:spcAft>
        <a:buClr>
          <a:schemeClr val="accent3"/>
        </a:buClr>
        <a:buFont typeface="Wingdings" pitchFamily="2" charset="2"/>
        <a:buChar char="§"/>
        <a:defRPr sz="2200">
          <a:solidFill>
            <a:schemeClr val="tx1"/>
          </a:solidFill>
          <a:latin typeface="+mn-lt"/>
        </a:defRPr>
      </a:lvl4pPr>
      <a:lvl5pPr marL="3109306" indent="-234945" algn="l" rtl="0" eaLnBrk="1" fontAlgn="base" hangingPunct="1">
        <a:spcBef>
          <a:spcPct val="0"/>
        </a:spcBef>
        <a:spcAft>
          <a:spcPct val="20000"/>
        </a:spcAft>
        <a:buClr>
          <a:schemeClr val="accent3"/>
        </a:buClr>
        <a:buFont typeface="Wingdings" pitchFamily="2" charset="2"/>
        <a:buChar char="§"/>
        <a:defRPr sz="1800">
          <a:solidFill>
            <a:schemeClr val="tx1"/>
          </a:solidFill>
          <a:latin typeface="+mn-lt"/>
        </a:defRPr>
      </a:lvl5pPr>
      <a:lvl6pPr marL="3718891" indent="-234945" algn="l" rtl="0" eaLnBrk="1" fontAlgn="base" hangingPunct="1">
        <a:spcBef>
          <a:spcPct val="0"/>
        </a:spcBef>
        <a:spcAft>
          <a:spcPct val="20000"/>
        </a:spcAft>
        <a:buClr>
          <a:schemeClr val="accent2"/>
        </a:buClr>
        <a:buFont typeface="Wingdings" pitchFamily="2" charset="2"/>
        <a:buChar char="§"/>
        <a:defRPr sz="1900">
          <a:solidFill>
            <a:schemeClr val="tx1"/>
          </a:solidFill>
          <a:latin typeface="+mn-lt"/>
        </a:defRPr>
      </a:lvl6pPr>
      <a:lvl7pPr marL="4328476" indent="-234945" algn="l" rtl="0" eaLnBrk="1" fontAlgn="base" hangingPunct="1">
        <a:spcBef>
          <a:spcPct val="0"/>
        </a:spcBef>
        <a:spcAft>
          <a:spcPct val="20000"/>
        </a:spcAft>
        <a:buClr>
          <a:schemeClr val="accent2"/>
        </a:buClr>
        <a:buFont typeface="Wingdings" pitchFamily="2" charset="2"/>
        <a:buChar char="§"/>
        <a:defRPr sz="1900">
          <a:solidFill>
            <a:schemeClr val="tx1"/>
          </a:solidFill>
          <a:latin typeface="+mn-lt"/>
        </a:defRPr>
      </a:lvl7pPr>
      <a:lvl8pPr marL="4938061" indent="-234945" algn="l" rtl="0" eaLnBrk="1" fontAlgn="base" hangingPunct="1">
        <a:spcBef>
          <a:spcPct val="0"/>
        </a:spcBef>
        <a:spcAft>
          <a:spcPct val="20000"/>
        </a:spcAft>
        <a:buClr>
          <a:schemeClr val="accent2"/>
        </a:buClr>
        <a:buFont typeface="Wingdings" pitchFamily="2" charset="2"/>
        <a:buChar char="§"/>
        <a:defRPr sz="1900">
          <a:solidFill>
            <a:schemeClr val="tx1"/>
          </a:solidFill>
          <a:latin typeface="+mn-lt"/>
        </a:defRPr>
      </a:lvl8pPr>
      <a:lvl9pPr marL="5547645" indent="-234945" algn="l" rtl="0" eaLnBrk="1" fontAlgn="base" hangingPunct="1">
        <a:spcBef>
          <a:spcPct val="0"/>
        </a:spcBef>
        <a:spcAft>
          <a:spcPct val="20000"/>
        </a:spcAft>
        <a:buClr>
          <a:schemeClr val="accent2"/>
        </a:buClr>
        <a:buFont typeface="Wingdings" pitchFamily="2" charset="2"/>
        <a:buChar char="§"/>
        <a:defRPr sz="1900">
          <a:solidFill>
            <a:schemeClr val="tx1"/>
          </a:solidFill>
          <a:latin typeface="+mn-lt"/>
        </a:defRPr>
      </a:lvl9pPr>
    </p:bodyStyle>
    <p:otherStyle>
      <a:defPPr>
        <a:defRPr lang="da-DK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Undertitel 3"/>
          <p:cNvSpPr>
            <a:spLocks noGrp="1"/>
          </p:cNvSpPr>
          <p:nvPr>
            <p:ph type="subTitle" sz="quarter" idx="1"/>
          </p:nvPr>
        </p:nvSpPr>
        <p:spPr>
          <a:xfrm>
            <a:off x="262558" y="5157986"/>
            <a:ext cx="11665296" cy="1584176"/>
          </a:xfrm>
          <a:solidFill>
            <a:schemeClr val="bg1"/>
          </a:solidFill>
        </p:spPr>
        <p:txBody>
          <a:bodyPr/>
          <a:lstStyle/>
          <a:p>
            <a:r>
              <a:rPr lang="da-DK" sz="3200" b="1" dirty="0" smtClean="0">
                <a:solidFill>
                  <a:schemeClr val="tx1"/>
                </a:solidFill>
              </a:rPr>
              <a:t>NUTRISOUND</a:t>
            </a:r>
          </a:p>
          <a:p>
            <a:r>
              <a:rPr lang="en-US" sz="3200" b="1" dirty="0" err="1" smtClean="0">
                <a:solidFill>
                  <a:schemeClr val="tx1"/>
                </a:solidFill>
              </a:rPr>
              <a:t>Hvorledes</a:t>
            </a:r>
            <a:r>
              <a:rPr lang="en-US" sz="3200" b="1" dirty="0" smtClean="0">
                <a:solidFill>
                  <a:schemeClr val="tx1"/>
                </a:solidFill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</a:rPr>
              <a:t>lydmiljø</a:t>
            </a:r>
            <a:r>
              <a:rPr lang="en-US" sz="3200" b="1" dirty="0" smtClean="0">
                <a:solidFill>
                  <a:schemeClr val="tx1"/>
                </a:solidFill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</a:rPr>
              <a:t>kan</a:t>
            </a:r>
            <a:r>
              <a:rPr lang="en-US" sz="3200" b="1" dirty="0" smtClean="0">
                <a:solidFill>
                  <a:schemeClr val="tx1"/>
                </a:solidFill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</a:rPr>
              <a:t>influere</a:t>
            </a:r>
            <a:r>
              <a:rPr lang="en-US" sz="3200" b="1" dirty="0" smtClean="0">
                <a:solidFill>
                  <a:schemeClr val="tx1"/>
                </a:solidFill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</a:rPr>
              <a:t>patienters</a:t>
            </a:r>
            <a:r>
              <a:rPr lang="en-US" sz="3200" b="1" dirty="0" smtClean="0">
                <a:solidFill>
                  <a:schemeClr val="tx1"/>
                </a:solidFill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</a:rPr>
              <a:t>adfærd</a:t>
            </a:r>
            <a:r>
              <a:rPr lang="en-US" sz="3200" b="1" dirty="0" smtClean="0">
                <a:solidFill>
                  <a:schemeClr val="tx1"/>
                </a:solidFill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</a:rPr>
              <a:t>i</a:t>
            </a:r>
            <a:r>
              <a:rPr lang="en-US" sz="3200" b="1" dirty="0" smtClean="0">
                <a:solidFill>
                  <a:schemeClr val="tx1"/>
                </a:solidFill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</a:rPr>
              <a:t>spisesituationer</a:t>
            </a:r>
            <a:r>
              <a:rPr lang="en-US" sz="3200" b="1" dirty="0" smtClean="0">
                <a:solidFill>
                  <a:schemeClr val="tx1"/>
                </a:solidFill>
              </a:rPr>
              <a:t>.</a:t>
            </a:r>
            <a:endParaRPr lang="en-US" sz="3200" b="1" dirty="0">
              <a:solidFill>
                <a:schemeClr val="tx1"/>
              </a:solidFill>
            </a:endParaRPr>
          </a:p>
          <a:p>
            <a:endParaRPr lang="da-DK" sz="3200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20474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719906" y="405458"/>
            <a:ext cx="10078688" cy="576064"/>
          </a:xfrm>
        </p:spPr>
        <p:txBody>
          <a:bodyPr/>
          <a:lstStyle/>
          <a:p>
            <a:pPr algn="ctr"/>
            <a:r>
              <a:rPr lang="da-DK" dirty="0" smtClean="0"/>
              <a:t>Et banebrydende samarbejde</a:t>
            </a:r>
            <a:endParaRPr lang="da-DK" dirty="0"/>
          </a:p>
        </p:txBody>
      </p:sp>
      <p:sp>
        <p:nvSpPr>
          <p:cNvPr id="5" name="Pladsholder til indhold 4"/>
          <p:cNvSpPr>
            <a:spLocks noGrp="1"/>
          </p:cNvSpPr>
          <p:nvPr>
            <p:ph idx="1"/>
          </p:nvPr>
        </p:nvSpPr>
        <p:spPr>
          <a:xfrm>
            <a:off x="719906" y="1125538"/>
            <a:ext cx="10078688" cy="5065964"/>
          </a:xfrm>
        </p:spPr>
        <p:txBody>
          <a:bodyPr/>
          <a:lstStyle/>
          <a:p>
            <a:r>
              <a:rPr lang="en-US" sz="2000" b="1" dirty="0">
                <a:solidFill>
                  <a:srgbClr val="C00000"/>
                </a:solidFill>
                <a:latin typeface="Open Sans"/>
                <a:cs typeface="Open Sans"/>
              </a:rPr>
              <a:t>TUCV</a:t>
            </a:r>
            <a:r>
              <a:rPr lang="en-US" sz="2000" dirty="0">
                <a:solidFill>
                  <a:srgbClr val="C00000"/>
                </a:solidFill>
                <a:latin typeface="Open Sans"/>
                <a:cs typeface="Open Sans"/>
              </a:rPr>
              <a:t> </a:t>
            </a:r>
            <a:r>
              <a:rPr lang="en-US" sz="2000">
                <a:solidFill>
                  <a:srgbClr val="C00000"/>
                </a:solidFill>
                <a:latin typeface="Open Sans"/>
                <a:cs typeface="Open Sans"/>
              </a:rPr>
              <a:t>	</a:t>
            </a:r>
            <a:r>
              <a:rPr lang="en-US" sz="2000" smtClean="0">
                <a:solidFill>
                  <a:srgbClr val="C00000"/>
                </a:solidFill>
                <a:latin typeface="Open Sans"/>
                <a:cs typeface="Open Sans"/>
              </a:rPr>
              <a:t>	</a:t>
            </a:r>
            <a:r>
              <a:rPr lang="en-US" sz="2000" b="1" smtClean="0">
                <a:latin typeface="Open Sans"/>
                <a:cs typeface="Open Sans"/>
              </a:rPr>
              <a:t>Peter </a:t>
            </a:r>
            <a:r>
              <a:rPr lang="en-US" sz="2000" b="1" dirty="0" smtClean="0">
                <a:latin typeface="Open Sans"/>
                <a:cs typeface="Open Sans"/>
              </a:rPr>
              <a:t>Astrup </a:t>
            </a:r>
            <a:r>
              <a:rPr lang="en-US" sz="2000" dirty="0" smtClean="0"/>
              <a:t>Test </a:t>
            </a:r>
            <a:r>
              <a:rPr lang="en-US" sz="2000" dirty="0" err="1" smtClean="0"/>
              <a:t>og</a:t>
            </a:r>
            <a:r>
              <a:rPr lang="en-US" sz="2000" dirty="0" smtClean="0"/>
              <a:t> </a:t>
            </a:r>
            <a:r>
              <a:rPr lang="en-US" sz="2000" dirty="0" err="1" smtClean="0"/>
              <a:t>udviklinscenter</a:t>
            </a:r>
            <a:r>
              <a:rPr lang="en-US" sz="2000" dirty="0" smtClean="0"/>
              <a:t> for </a:t>
            </a:r>
            <a:r>
              <a:rPr lang="en-US" sz="2000" dirty="0" err="1" smtClean="0"/>
              <a:t>velfærdsteknologi</a:t>
            </a:r>
            <a:r>
              <a:rPr lang="en-US" sz="2000" dirty="0">
                <a:latin typeface="Open Sans"/>
                <a:cs typeface="Open Sans"/>
              </a:rPr>
              <a:t>			</a:t>
            </a:r>
          </a:p>
          <a:p>
            <a:endParaRPr lang="en-US" sz="2000" dirty="0">
              <a:latin typeface="Open Sans"/>
              <a:cs typeface="Open Sans"/>
            </a:endParaRPr>
          </a:p>
          <a:p>
            <a:r>
              <a:rPr lang="en-US" sz="2000" b="1" dirty="0">
                <a:solidFill>
                  <a:srgbClr val="C00000"/>
                </a:solidFill>
                <a:latin typeface="Open Sans"/>
                <a:cs typeface="Open Sans"/>
              </a:rPr>
              <a:t>AU </a:t>
            </a:r>
            <a:r>
              <a:rPr lang="en-US" sz="2000" b="1" dirty="0" smtClean="0">
                <a:solidFill>
                  <a:srgbClr val="C00000"/>
                </a:solidFill>
                <a:latin typeface="Open Sans"/>
                <a:cs typeface="Open Sans"/>
              </a:rPr>
              <a:t>Food</a:t>
            </a:r>
            <a:r>
              <a:rPr lang="en-US" sz="2000" b="1" dirty="0" smtClean="0">
                <a:latin typeface="Open Sans"/>
                <a:cs typeface="Open Sans"/>
              </a:rPr>
              <a:t>  </a:t>
            </a:r>
            <a:r>
              <a:rPr lang="en-US" sz="2000" dirty="0">
                <a:latin typeface="Open Sans"/>
                <a:cs typeface="Open Sans"/>
              </a:rPr>
              <a:t>	</a:t>
            </a:r>
            <a:r>
              <a:rPr lang="en-US" sz="2000" b="1" dirty="0" err="1">
                <a:latin typeface="Open Sans"/>
                <a:cs typeface="Open Sans"/>
              </a:rPr>
              <a:t>Quian</a:t>
            </a:r>
            <a:r>
              <a:rPr lang="en-US" sz="2000" b="1" dirty="0">
                <a:latin typeface="Open Sans"/>
                <a:cs typeface="Open Sans"/>
              </a:rPr>
              <a:t> J</a:t>
            </a:r>
            <a:r>
              <a:rPr lang="en-US" sz="2000" b="1" dirty="0" smtClean="0">
                <a:latin typeface="Open Sans"/>
                <a:cs typeface="Open Sans"/>
              </a:rPr>
              <a:t>anice </a:t>
            </a:r>
            <a:r>
              <a:rPr lang="en-US" sz="2000" b="1" dirty="0">
                <a:latin typeface="Open Sans"/>
                <a:cs typeface="Open Sans"/>
              </a:rPr>
              <a:t>Wang</a:t>
            </a:r>
            <a:r>
              <a:rPr lang="en-US" sz="2000" dirty="0">
                <a:latin typeface="Open Sans"/>
                <a:cs typeface="Open Sans"/>
              </a:rPr>
              <a:t>, </a:t>
            </a:r>
            <a:r>
              <a:rPr lang="en-US" sz="2000" b="1" dirty="0" err="1" smtClean="0">
                <a:latin typeface="Open Sans"/>
                <a:cs typeface="Open Sans"/>
              </a:rPr>
              <a:t>lektor</a:t>
            </a:r>
            <a:r>
              <a:rPr lang="en-US" sz="2000" b="1" dirty="0" smtClean="0">
                <a:latin typeface="Open Sans"/>
                <a:cs typeface="Open Sans"/>
              </a:rPr>
              <a:t> </a:t>
            </a:r>
            <a:r>
              <a:rPr lang="en-US" sz="2000" b="1" dirty="0" err="1" smtClean="0">
                <a:latin typeface="Open Sans"/>
                <a:cs typeface="Open Sans"/>
              </a:rPr>
              <a:t>og</a:t>
            </a:r>
            <a:r>
              <a:rPr lang="en-US" sz="2000" b="1" dirty="0" smtClean="0">
                <a:latin typeface="Open Sans"/>
                <a:cs typeface="Open Sans"/>
              </a:rPr>
              <a:t> </a:t>
            </a:r>
            <a:r>
              <a:rPr lang="da-DK" sz="2000" b="1" dirty="0"/>
              <a:t>Signe Lund </a:t>
            </a:r>
            <a:r>
              <a:rPr lang="da-DK" sz="2000" b="1" dirty="0" smtClean="0"/>
              <a:t>Mathiesen </a:t>
            </a:r>
            <a:r>
              <a:rPr lang="da-DK" sz="2000" b="1" dirty="0" err="1" smtClean="0"/>
              <a:t>Ph.D</a:t>
            </a:r>
            <a:r>
              <a:rPr lang="da-DK" sz="2000" b="1" dirty="0" smtClean="0"/>
              <a:t> studerende. </a:t>
            </a:r>
            <a:r>
              <a:rPr lang="da-DK" sz="2000" dirty="0" smtClean="0"/>
              <a:t>Fokuserer på multimodalitet og næringsmidler: Hvilke effekter har lyd,  lys, berøring </a:t>
            </a:r>
            <a:r>
              <a:rPr lang="da-DK" sz="2000" dirty="0" err="1" smtClean="0"/>
              <a:t>ect</a:t>
            </a:r>
            <a:r>
              <a:rPr lang="da-DK" sz="2000" dirty="0" smtClean="0"/>
              <a:t>. på smag og spiseoplevelsen? </a:t>
            </a:r>
            <a:r>
              <a:rPr lang="da-DK" sz="2000" b="1" dirty="0"/>
              <a:t> </a:t>
            </a:r>
            <a:endParaRPr lang="da-DK" sz="2000" dirty="0"/>
          </a:p>
          <a:p>
            <a:endParaRPr lang="da-DK" sz="2000" dirty="0"/>
          </a:p>
          <a:p>
            <a:r>
              <a:rPr lang="da-DK" sz="2000" b="1" dirty="0" smtClean="0">
                <a:solidFill>
                  <a:srgbClr val="C00000"/>
                </a:solidFill>
                <a:latin typeface="Open Sans"/>
                <a:cs typeface="Open Sans"/>
              </a:rPr>
              <a:t>Innovation Company    </a:t>
            </a:r>
            <a:r>
              <a:rPr lang="da-DK" sz="2000" b="1" dirty="0" smtClean="0">
                <a:latin typeface="Open Sans"/>
                <a:cs typeface="Open Sans"/>
              </a:rPr>
              <a:t>”Lydbehag</a:t>
            </a:r>
            <a:r>
              <a:rPr lang="da-DK" sz="2000" b="1" dirty="0">
                <a:latin typeface="Open Sans"/>
                <a:cs typeface="Open Sans"/>
              </a:rPr>
              <a:t>”  </a:t>
            </a:r>
            <a:r>
              <a:rPr lang="da-DK" sz="2000" b="1" i="1" dirty="0" smtClean="0"/>
              <a:t>Morten Laulund Uldbæk</a:t>
            </a:r>
            <a:r>
              <a:rPr lang="da-DK" sz="2000" i="1" dirty="0"/>
              <a:t>. </a:t>
            </a:r>
            <a:r>
              <a:rPr lang="da-DK" sz="2000" i="1" dirty="0" smtClean="0"/>
              <a:t>Fokuserer på lydkvalitet samt etablering af det bedst muligt lydmiljø for patienten.</a:t>
            </a:r>
            <a:endParaRPr lang="da-DK" sz="2000" dirty="0">
              <a:latin typeface="Open Sans"/>
              <a:cs typeface="Open Sans"/>
            </a:endParaRPr>
          </a:p>
          <a:p>
            <a:endParaRPr lang="da-DK" sz="2000" dirty="0">
              <a:latin typeface="Open Sans"/>
              <a:cs typeface="Open Sans"/>
            </a:endParaRPr>
          </a:p>
          <a:p>
            <a:r>
              <a:rPr lang="da-DK" sz="2000" b="1" dirty="0">
                <a:solidFill>
                  <a:srgbClr val="C00000"/>
                </a:solidFill>
                <a:latin typeface="Open Sans"/>
                <a:cs typeface="Open Sans"/>
              </a:rPr>
              <a:t>Clinic </a:t>
            </a:r>
            <a:r>
              <a:rPr lang="da-DK" sz="2000" dirty="0">
                <a:latin typeface="Open Sans"/>
                <a:cs typeface="Open Sans"/>
              </a:rPr>
              <a:t>            </a:t>
            </a:r>
            <a:r>
              <a:rPr lang="da-DK" sz="2000" b="1" dirty="0" smtClean="0">
                <a:latin typeface="Open Sans"/>
                <a:cs typeface="Open Sans"/>
              </a:rPr>
              <a:t>Regionshospitalet Hammel Neurocenter. Universitetsklinik for </a:t>
            </a:r>
            <a:r>
              <a:rPr lang="da-DK" sz="2000" b="1" dirty="0">
                <a:latin typeface="Open Sans"/>
                <a:cs typeface="Open Sans"/>
              </a:rPr>
              <a:t>N</a:t>
            </a:r>
            <a:r>
              <a:rPr lang="da-DK" sz="2000" b="1" dirty="0" smtClean="0">
                <a:latin typeface="Open Sans"/>
                <a:cs typeface="Open Sans"/>
              </a:rPr>
              <a:t>eurorehabilitering. Lena Aadal, lektor</a:t>
            </a:r>
            <a:r>
              <a:rPr lang="da-DK" sz="2000" dirty="0" smtClean="0">
                <a:latin typeface="Open Sans"/>
                <a:cs typeface="Open Sans"/>
              </a:rPr>
              <a:t> og forskningsansvarlig sygeplejerske samt regionale sengeafsnit S13</a:t>
            </a:r>
            <a:endParaRPr lang="en-US" sz="2000" dirty="0">
              <a:latin typeface="Open Sans"/>
              <a:cs typeface="Open Sans"/>
            </a:endParaRPr>
          </a:p>
          <a:p>
            <a:endParaRPr lang="da-DK" sz="2000" dirty="0"/>
          </a:p>
        </p:txBody>
      </p:sp>
    </p:spTree>
    <p:extLst>
      <p:ext uri="{BB962C8B-B14F-4D97-AF65-F5344CB8AC3E}">
        <p14:creationId xmlns:p14="http://schemas.microsoft.com/office/powerpoint/2010/main" val="2066206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719906" y="296817"/>
            <a:ext cx="10487868" cy="943856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a-DK" altLang="da-DK" sz="2100" i="0" u="none" strike="noStrike" cap="none" normalizeH="0" baseline="0" dirty="0" smtClean="0">
                <a:ln>
                  <a:noFill/>
                </a:ln>
                <a:effectLst/>
                <a:latin typeface="inherit"/>
              </a:rPr>
              <a:t>MUSISKE MÅLTIDER: </a:t>
            </a:r>
            <a:r>
              <a:rPr kumimoji="0" lang="da-DK" altLang="da-DK" sz="2100" b="0" i="0" u="none" strike="noStrike" cap="none" normalizeH="0" baseline="0" dirty="0" smtClean="0">
                <a:ln>
                  <a:noFill/>
                </a:ln>
                <a:effectLst/>
                <a:latin typeface="inherit"/>
              </a:rPr>
              <a:t/>
            </a:r>
            <a:br>
              <a:rPr kumimoji="0" lang="da-DK" altLang="da-DK" sz="2100" b="0" i="0" u="none" strike="noStrike" cap="none" normalizeH="0" baseline="0" dirty="0" smtClean="0">
                <a:ln>
                  <a:noFill/>
                </a:ln>
                <a:effectLst/>
                <a:latin typeface="inherit"/>
              </a:rPr>
            </a:br>
            <a:r>
              <a:rPr kumimoji="0" lang="da-DK" altLang="da-DK" sz="2100" b="0" i="0" u="none" strike="noStrike" cap="none" normalizeH="0" baseline="0" dirty="0" smtClean="0">
                <a:ln>
                  <a:noFill/>
                </a:ln>
                <a:effectLst/>
                <a:latin typeface="inherit"/>
              </a:rPr>
              <a:t/>
            </a:r>
            <a:br>
              <a:rPr kumimoji="0" lang="da-DK" altLang="da-DK" sz="2100" b="0" i="0" u="none" strike="noStrike" cap="none" normalizeH="0" baseline="0" dirty="0" smtClean="0">
                <a:ln>
                  <a:noFill/>
                </a:ln>
                <a:effectLst/>
                <a:latin typeface="inherit"/>
              </a:rPr>
            </a:br>
            <a:r>
              <a:rPr kumimoji="0" lang="da-DK" altLang="da-DK" sz="2100" i="0" u="none" strike="noStrike" cap="none" normalizeH="0" baseline="0" dirty="0" smtClean="0">
                <a:ln>
                  <a:noFill/>
                </a:ln>
                <a:solidFill>
                  <a:srgbClr val="202124"/>
                </a:solidFill>
                <a:effectLst/>
                <a:latin typeface="inherit"/>
              </a:rPr>
              <a:t>Hvordan miljømæssige </a:t>
            </a:r>
            <a:r>
              <a:rPr kumimoji="0" lang="da-DK" altLang="da-DK" sz="2100" i="0" u="none" strike="noStrike" cap="none" normalizeH="0" baseline="0" dirty="0" err="1" smtClean="0">
                <a:ln>
                  <a:noFill/>
                </a:ln>
                <a:solidFill>
                  <a:srgbClr val="202124"/>
                </a:solidFill>
                <a:effectLst/>
                <a:latin typeface="inherit"/>
              </a:rPr>
              <a:t>soniske</a:t>
            </a:r>
            <a:r>
              <a:rPr kumimoji="0" lang="da-DK" altLang="da-DK" sz="2100" i="0" u="none" strike="noStrike" cap="none" normalizeH="0" baseline="0" dirty="0" smtClean="0">
                <a:ln>
                  <a:noFill/>
                </a:ln>
                <a:solidFill>
                  <a:srgbClr val="202124"/>
                </a:solidFill>
                <a:effectLst/>
                <a:latin typeface="inherit"/>
              </a:rPr>
              <a:t> signaler kan påvirke spiseadfærd</a:t>
            </a:r>
            <a:r>
              <a:rPr kumimoji="0" lang="da-DK" altLang="da-DK" sz="7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da-DK" altLang="da-DK" sz="1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" name="Rectangle 2"/>
          <p:cNvSpPr>
            <a:spLocks noGrp="1" noChangeArrowheads="1"/>
          </p:cNvSpPr>
          <p:nvPr>
            <p:ph idx="1"/>
          </p:nvPr>
        </p:nvSpPr>
        <p:spPr bwMode="auto">
          <a:xfrm>
            <a:off x="719906" y="1829397"/>
            <a:ext cx="10775900" cy="4375565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Tx/>
              <a:buFont typeface="Wingdings" panose="05000000000000000000" pitchFamily="2" charset="2"/>
              <a:buChar char="Ø"/>
              <a:tabLst/>
            </a:pPr>
            <a:r>
              <a:rPr lang="da-DK" altLang="da-DK" sz="2200" dirty="0" smtClean="0">
                <a:solidFill>
                  <a:srgbClr val="20212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Sanseindtryk </a:t>
            </a:r>
            <a:r>
              <a:rPr kumimoji="0" lang="da-DK" altLang="da-DK" sz="2200" b="0" i="0" u="none" strike="noStrike" cap="none" normalizeH="0" baseline="0" dirty="0" smtClean="0">
                <a:ln>
                  <a:noFill/>
                </a:ln>
                <a:solidFill>
                  <a:srgbClr val="202124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(fra lugten af ​​maden og tallerkenens farve til belysningen i rummet og det omgivende lydbillede) påvirker alle de måder, vi tænker på og opfatter vores mad.</a:t>
            </a:r>
            <a:r>
              <a:rPr kumimoji="0" lang="da-DK" altLang="da-DK" sz="2200" b="0" i="0" u="none" strike="noStrike" cap="none" normalizeH="0" dirty="0" smtClean="0">
                <a:ln>
                  <a:noFill/>
                </a:ln>
                <a:solidFill>
                  <a:srgbClr val="202124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</a:p>
          <a:p>
            <a:pPr lvl="0" eaLnBrk="0" hangingPunct="0">
              <a:spcAft>
                <a:spcPct val="0"/>
              </a:spcAft>
              <a:buClrTx/>
            </a:pPr>
            <a:endParaRPr lang="da-DK" altLang="da-DK" sz="2200" dirty="0">
              <a:solidFill>
                <a:srgbClr val="20212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lvl="0" eaLnBrk="0" hangingPunct="0">
              <a:spcAft>
                <a:spcPct val="0"/>
              </a:spcAft>
              <a:buClrTx/>
            </a:pPr>
            <a:r>
              <a:rPr kumimoji="0" lang="da-DK" altLang="da-DK" sz="2200" b="1" i="0" u="none" strike="noStrike" cap="none" normalizeH="0" dirty="0" smtClean="0">
                <a:ln>
                  <a:noFill/>
                </a:ln>
                <a:solidFill>
                  <a:schemeClr val="tx2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Formål</a:t>
            </a:r>
          </a:p>
          <a:p>
            <a:pPr lvl="0" eaLnBrk="0" hangingPunct="0">
              <a:spcAft>
                <a:spcPct val="0"/>
              </a:spcAft>
              <a:buClrTx/>
            </a:pPr>
            <a:endParaRPr kumimoji="0" lang="da-DK" altLang="da-DK" sz="2200" b="1" i="0" u="none" strike="noStrike" cap="none" normalizeH="0" dirty="0" smtClean="0">
              <a:ln>
                <a:noFill/>
              </a:ln>
              <a:solidFill>
                <a:schemeClr val="tx2"/>
              </a:solidFill>
              <a:effectLst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lvl="0" eaLnBrk="0" hangingPunct="0">
              <a:spcAft>
                <a:spcPct val="0"/>
              </a:spcAft>
              <a:buClrTx/>
            </a:pPr>
            <a:endParaRPr kumimoji="0" lang="da-DK" altLang="da-DK" sz="2200" b="1" i="0" u="none" strike="noStrike" cap="none" normalizeH="0" dirty="0" smtClean="0">
              <a:ln>
                <a:noFill/>
              </a:ln>
              <a:solidFill>
                <a:schemeClr val="tx2"/>
              </a:solidFill>
              <a:effectLst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85750" indent="-285750" eaLnBrk="0" hangingPunct="0"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Char char="Ø"/>
            </a:pPr>
            <a:r>
              <a:rPr lang="da-DK" sz="2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da-DK" sz="2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</a:t>
            </a:r>
            <a:r>
              <a:rPr lang="da-DK" sz="2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 </a:t>
            </a:r>
            <a:r>
              <a:rPr lang="da-DK" sz="2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udforske hvilken rolle de fysiske omgivelser </a:t>
            </a:r>
            <a:r>
              <a:rPr lang="da-DK" sz="2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har </a:t>
            </a:r>
            <a:r>
              <a:rPr lang="da-DK" sz="2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for måltidsoplevelsen </a:t>
            </a:r>
            <a:r>
              <a:rPr lang="da-DK" sz="2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for indlagte </a:t>
            </a:r>
            <a:r>
              <a:rPr lang="da-DK" sz="2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patienter med moderat erhvervet hjerneskade. </a:t>
            </a:r>
            <a:endParaRPr lang="da-DK" sz="22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eaLnBrk="0" hangingPunct="0">
              <a:spcAft>
                <a:spcPct val="0"/>
              </a:spcAft>
              <a:buClrTx/>
            </a:pPr>
            <a:endParaRPr lang="da-DK" sz="22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342900" indent="-342900" eaLnBrk="0" hangingPunct="0"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Char char="Ø"/>
            </a:pPr>
            <a:r>
              <a:rPr lang="da-DK" sz="2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Vi </a:t>
            </a:r>
            <a:r>
              <a:rPr lang="da-DK" sz="2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vil undersøge, </a:t>
            </a:r>
            <a:r>
              <a:rPr lang="da-DK" sz="2200" b="1" dirty="0">
                <a:solidFill>
                  <a:schemeClr val="tx2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om brug af musik under maden samt optimering af akustikken </a:t>
            </a:r>
            <a:r>
              <a:rPr lang="da-DK" sz="2200" b="1" dirty="0" smtClean="0">
                <a:solidFill>
                  <a:schemeClr val="tx2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 </a:t>
            </a:r>
            <a:r>
              <a:rPr lang="da-DK" sz="2200" b="1" dirty="0">
                <a:solidFill>
                  <a:schemeClr val="tx2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spiselokalet kan højne patienternes spiseoplevelse, velvære og/eller </a:t>
            </a:r>
            <a:r>
              <a:rPr lang="da-DK" sz="2200" b="1" dirty="0" smtClean="0">
                <a:solidFill>
                  <a:schemeClr val="tx2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ernæringstilstand.</a:t>
            </a:r>
            <a:endParaRPr kumimoji="0" lang="da-DK" altLang="da-DK" sz="2200" b="1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08587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719906" y="656135"/>
            <a:ext cx="10199835" cy="651468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a-DK" altLang="da-DK" sz="2200" i="0" u="none" strike="noStrike" cap="none" normalizeH="0" baseline="0" dirty="0" smtClean="0">
                <a:ln>
                  <a:noFill/>
                </a:ln>
                <a:effectLst/>
                <a:latin typeface="+mn-lt"/>
              </a:rPr>
              <a:t>En hjerneskade øger stofskifte og protein-nedbrydning </a:t>
            </a:r>
            <a:br>
              <a:rPr kumimoji="0" lang="da-DK" altLang="da-DK" sz="2200" i="0" u="none" strike="noStrike" cap="none" normalizeH="0" baseline="0" dirty="0" smtClean="0">
                <a:ln>
                  <a:noFill/>
                </a:ln>
                <a:effectLst/>
                <a:latin typeface="+mn-lt"/>
              </a:rPr>
            </a:br>
            <a:r>
              <a:rPr kumimoji="0" lang="da-DK" altLang="da-DK" sz="2200" i="0" u="none" strike="noStrike" cap="none" normalizeH="0" baseline="0" dirty="0" smtClean="0">
                <a:ln>
                  <a:noFill/>
                </a:ln>
                <a:effectLst/>
                <a:latin typeface="+mn-lt"/>
              </a:rPr>
              <a:t>samtidig med, at skadens følgetilstande reducerer kostindtag</a:t>
            </a:r>
            <a:r>
              <a:rPr lang="da-DK" altLang="da-DK" sz="2200" dirty="0" smtClean="0">
                <a:latin typeface="+mn-lt"/>
              </a:rPr>
              <a:t> </a:t>
            </a:r>
            <a:r>
              <a:rPr kumimoji="0" lang="da-DK" altLang="da-DK" sz="2200" i="0" u="none" strike="noStrike" cap="none" normalizeH="0" dirty="0" smtClean="0">
                <a:ln>
                  <a:noFill/>
                </a:ln>
                <a:effectLst/>
                <a:latin typeface="+mn-lt"/>
              </a:rPr>
              <a:t> </a:t>
            </a:r>
            <a:r>
              <a:rPr kumimoji="0" lang="da-DK" altLang="da-DK" sz="2200" i="0" u="none" strike="noStrike" cap="none" normalizeH="0" baseline="0" dirty="0" smtClean="0">
                <a:ln>
                  <a:noFill/>
                </a:ln>
                <a:effectLst/>
                <a:latin typeface="+mn-lt"/>
              </a:rPr>
              <a:t> 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idx="1"/>
          </p:nvPr>
        </p:nvSpPr>
        <p:spPr bwMode="auto">
          <a:xfrm>
            <a:off x="719906" y="2095444"/>
            <a:ext cx="10688824" cy="4160121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Tx/>
              <a:buFont typeface="Wingdings" panose="05000000000000000000" pitchFamily="2" charset="2"/>
              <a:buChar char="Ø"/>
              <a:tabLst/>
            </a:pPr>
            <a:r>
              <a:rPr kumimoji="0" lang="da-DK" altLang="da-DK" sz="2200" b="0" i="0" u="none" strike="noStrike" cap="none" normalizeH="0" baseline="0" dirty="0" smtClean="0">
                <a:ln>
                  <a:noFill/>
                </a:ln>
                <a:solidFill>
                  <a:srgbClr val="202124"/>
                </a:solidFill>
                <a:effectLst/>
              </a:rPr>
              <a:t>RHN-undersøgelser viser, at 42% af patienterne var underernærede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Tx/>
              <a:tabLst/>
            </a:pPr>
            <a:r>
              <a:rPr kumimoji="0" lang="da-DK" altLang="da-DK" sz="2200" b="0" i="0" u="none" strike="noStrike" cap="none" normalizeH="0" baseline="0" dirty="0" smtClean="0">
                <a:ln>
                  <a:noFill/>
                </a:ln>
                <a:solidFill>
                  <a:srgbClr val="202124"/>
                </a:solidFill>
                <a:effectLst/>
              </a:rPr>
              <a:t> 	ved indlæggelse i henhold til internationale kriterier.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Tx/>
              <a:tabLst/>
            </a:pPr>
            <a:endParaRPr kumimoji="0" lang="da-DK" altLang="da-DK" sz="2200" b="0" i="0" u="none" strike="noStrike" cap="none" normalizeH="0" baseline="0" dirty="0" smtClean="0">
              <a:ln>
                <a:noFill/>
              </a:ln>
              <a:solidFill>
                <a:srgbClr val="202124"/>
              </a:solidFill>
              <a:effectLst/>
            </a:endParaRPr>
          </a:p>
          <a:p>
            <a:pPr marL="342900" lvl="0" indent="-342900" eaLnBrk="0" hangingPunct="0"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Char char="Ø"/>
            </a:pPr>
            <a:r>
              <a:rPr lang="da-DK" altLang="da-DK" sz="2400" dirty="0">
                <a:solidFill>
                  <a:srgbClr val="202124"/>
                </a:solidFill>
                <a:latin typeface="inherit"/>
              </a:rPr>
              <a:t>Fra indlæggelse til efter 4 ugers rehabilitering </a:t>
            </a:r>
            <a:r>
              <a:rPr lang="da-DK" altLang="da-DK" sz="2400" dirty="0" smtClean="0">
                <a:solidFill>
                  <a:srgbClr val="202124"/>
                </a:solidFill>
                <a:latin typeface="inherit"/>
              </a:rPr>
              <a:t>bedredes antallet af patienter </a:t>
            </a:r>
          </a:p>
          <a:p>
            <a:pPr lvl="0" eaLnBrk="0" hangingPunct="0">
              <a:spcAft>
                <a:spcPct val="0"/>
              </a:spcAft>
              <a:buClr>
                <a:schemeClr val="tx2"/>
              </a:buClr>
            </a:pPr>
            <a:r>
              <a:rPr lang="da-DK" altLang="da-DK" sz="2400" dirty="0">
                <a:solidFill>
                  <a:srgbClr val="202124"/>
                </a:solidFill>
                <a:latin typeface="inherit"/>
              </a:rPr>
              <a:t>	</a:t>
            </a:r>
            <a:r>
              <a:rPr lang="da-DK" altLang="da-DK" sz="2400" dirty="0" smtClean="0">
                <a:solidFill>
                  <a:srgbClr val="202124"/>
                </a:solidFill>
                <a:latin typeface="inherit"/>
              </a:rPr>
              <a:t>med lavt </a:t>
            </a:r>
            <a:r>
              <a:rPr lang="da-DK" altLang="da-DK" sz="2400" dirty="0">
                <a:solidFill>
                  <a:srgbClr val="202124"/>
                </a:solidFill>
                <a:latin typeface="inherit"/>
              </a:rPr>
              <a:t>fedtfrit masseindeks fra 17 til </a:t>
            </a:r>
            <a:r>
              <a:rPr lang="da-DK" altLang="da-DK" sz="2400" dirty="0" smtClean="0">
                <a:solidFill>
                  <a:srgbClr val="202124"/>
                </a:solidFill>
                <a:latin typeface="inherit"/>
              </a:rPr>
              <a:t>11%</a:t>
            </a:r>
          </a:p>
          <a:p>
            <a:pPr lvl="0" eaLnBrk="0" hangingPunct="0">
              <a:spcAft>
                <a:spcPct val="0"/>
              </a:spcAft>
              <a:buClr>
                <a:schemeClr val="tx2"/>
              </a:buClr>
            </a:pPr>
            <a:endParaRPr lang="da-DK" altLang="da-DK" sz="2400" dirty="0" smtClean="0">
              <a:solidFill>
                <a:srgbClr val="202124"/>
              </a:solidFill>
              <a:latin typeface="inherit"/>
            </a:endParaRPr>
          </a:p>
          <a:p>
            <a:pPr marL="342900" lvl="0" indent="-342900" eaLnBrk="0" hangingPunct="0"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Char char="Ø"/>
            </a:pPr>
            <a:r>
              <a:rPr lang="da-DK" altLang="da-DK" sz="2400" dirty="0" smtClean="0">
                <a:solidFill>
                  <a:srgbClr val="202124"/>
                </a:solidFill>
                <a:latin typeface="inherit"/>
              </a:rPr>
              <a:t>Efter fire ugers indlæggelse faldt antallet af patienter med vægttab</a:t>
            </a:r>
            <a:r>
              <a:rPr lang="da-DK" altLang="da-DK" sz="2400" dirty="0">
                <a:solidFill>
                  <a:srgbClr val="202124"/>
                </a:solidFill>
                <a:latin typeface="inherit"/>
              </a:rPr>
              <a:t>&gt; 5% </a:t>
            </a:r>
            <a:endParaRPr lang="da-DK" altLang="da-DK" sz="2400" dirty="0" smtClean="0">
              <a:solidFill>
                <a:srgbClr val="202124"/>
              </a:solidFill>
              <a:latin typeface="inherit"/>
            </a:endParaRPr>
          </a:p>
          <a:p>
            <a:pPr lvl="0" eaLnBrk="0" hangingPunct="0">
              <a:spcAft>
                <a:spcPct val="0"/>
              </a:spcAft>
              <a:buClr>
                <a:schemeClr val="tx2"/>
              </a:buClr>
            </a:pPr>
            <a:r>
              <a:rPr lang="da-DK" altLang="da-DK" sz="2400" dirty="0">
                <a:solidFill>
                  <a:srgbClr val="202124"/>
                </a:solidFill>
                <a:latin typeface="inherit"/>
              </a:rPr>
              <a:t>	</a:t>
            </a:r>
            <a:r>
              <a:rPr lang="da-DK" altLang="da-DK" sz="2400" dirty="0" smtClean="0">
                <a:solidFill>
                  <a:srgbClr val="202124"/>
                </a:solidFill>
                <a:latin typeface="inherit"/>
              </a:rPr>
              <a:t>sammenlignet </a:t>
            </a:r>
            <a:r>
              <a:rPr lang="da-DK" altLang="da-DK" sz="2400" dirty="0">
                <a:solidFill>
                  <a:srgbClr val="202124"/>
                </a:solidFill>
                <a:latin typeface="inherit"/>
              </a:rPr>
              <a:t>med </a:t>
            </a:r>
            <a:r>
              <a:rPr lang="da-DK" altLang="da-DK" sz="2400" dirty="0" smtClean="0">
                <a:solidFill>
                  <a:srgbClr val="202124"/>
                </a:solidFill>
                <a:latin typeface="inherit"/>
              </a:rPr>
              <a:t>vægt før hjerneskaden fra </a:t>
            </a:r>
            <a:r>
              <a:rPr lang="da-DK" altLang="da-DK" sz="2400" dirty="0">
                <a:solidFill>
                  <a:srgbClr val="202124"/>
                </a:solidFill>
                <a:latin typeface="inherit"/>
              </a:rPr>
              <a:t>56 til 40</a:t>
            </a:r>
            <a:r>
              <a:rPr lang="da-DK" altLang="da-DK" sz="2400" dirty="0" smtClean="0">
                <a:solidFill>
                  <a:srgbClr val="202124"/>
                </a:solidFill>
                <a:latin typeface="inherit"/>
              </a:rPr>
              <a:t>%</a:t>
            </a:r>
            <a:r>
              <a:rPr lang="da-DK" altLang="da-DK" sz="800" dirty="0" smtClean="0"/>
              <a:t> </a:t>
            </a:r>
          </a:p>
          <a:p>
            <a:pPr lvl="0" eaLnBrk="0" hangingPunct="0">
              <a:spcAft>
                <a:spcPct val="0"/>
              </a:spcAft>
              <a:buClrTx/>
            </a:pPr>
            <a:endParaRPr lang="da-DK" altLang="da-DK" sz="2000" dirty="0" smtClean="0">
              <a:solidFill>
                <a:srgbClr val="202124"/>
              </a:solidFill>
              <a:latin typeface="inherit"/>
            </a:endParaRPr>
          </a:p>
          <a:p>
            <a:pPr marL="342900" lvl="0" indent="-342900" eaLnBrk="0" hangingPunct="0"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Char char="Ø"/>
            </a:pPr>
            <a:r>
              <a:rPr lang="da-DK" altLang="da-DK" sz="2200" dirty="0" smtClean="0">
                <a:solidFill>
                  <a:srgbClr val="202124"/>
                </a:solidFill>
                <a:latin typeface="inherit"/>
              </a:rPr>
              <a:t>Patienter, der indtager under </a:t>
            </a:r>
            <a:r>
              <a:rPr lang="da-DK" altLang="da-DK" sz="2200" dirty="0">
                <a:solidFill>
                  <a:srgbClr val="202124"/>
                </a:solidFill>
                <a:latin typeface="inherit"/>
              </a:rPr>
              <a:t>75% af det beregnede energi- og proteinbehov </a:t>
            </a:r>
          </a:p>
          <a:p>
            <a:pPr lvl="0" eaLnBrk="0" hangingPunct="0">
              <a:spcAft>
                <a:spcPct val="0"/>
              </a:spcAft>
              <a:buClrTx/>
            </a:pPr>
            <a:r>
              <a:rPr lang="da-DK" altLang="da-DK" sz="2200" dirty="0" smtClean="0">
                <a:solidFill>
                  <a:srgbClr val="202124"/>
                </a:solidFill>
                <a:latin typeface="inherit"/>
              </a:rPr>
              <a:t>	er oftest personer, der ernæres via munden</a:t>
            </a:r>
            <a:r>
              <a:rPr lang="da-DK" altLang="da-DK" sz="2200" dirty="0" smtClean="0"/>
              <a:t> </a:t>
            </a:r>
            <a:endParaRPr kumimoji="0" lang="da-DK" altLang="da-DK" sz="2200" b="0" i="0" u="none" strike="noStrike" cap="none" normalizeH="0" baseline="0" dirty="0" smtClean="0">
              <a:ln>
                <a:noFill/>
              </a:ln>
              <a:solidFill>
                <a:srgbClr val="202124"/>
              </a:solidFill>
              <a:effectLst/>
            </a:endParaRP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Tx/>
              <a:tabLst/>
            </a:pPr>
            <a:endParaRPr kumimoji="0" lang="da-DK" altLang="da-DK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0" y="102921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a-DK" altLang="da-DK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102921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a-DK" altLang="da-DK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82894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19906" y="333450"/>
            <a:ext cx="9767788" cy="504056"/>
          </a:xfrm>
        </p:spPr>
        <p:txBody>
          <a:bodyPr/>
          <a:lstStyle/>
          <a:p>
            <a:r>
              <a:rPr lang="da-DK" dirty="0" smtClean="0"/>
              <a:t>Metode og design</a:t>
            </a: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719906" y="1341562"/>
            <a:ext cx="10078688" cy="4849940"/>
          </a:xfrm>
        </p:spPr>
        <p:txBody>
          <a:bodyPr/>
          <a:lstStyle/>
          <a:p>
            <a:r>
              <a:rPr lang="da-DK" sz="2200" dirty="0" smtClean="0"/>
              <a:t>Forsøget </a:t>
            </a:r>
            <a:r>
              <a:rPr lang="da-DK" sz="2200" dirty="0"/>
              <a:t>er inddelt i tre faser </a:t>
            </a:r>
            <a:r>
              <a:rPr lang="da-DK" sz="2200" dirty="0" smtClean="0"/>
              <a:t>hver to ugers varighed og </a:t>
            </a:r>
            <a:r>
              <a:rPr lang="da-DK" sz="2200" dirty="0"/>
              <a:t>indebærer ændringer på spisestuens fysiske </a:t>
            </a:r>
            <a:r>
              <a:rPr lang="da-DK" sz="2200" dirty="0" smtClean="0"/>
              <a:t>omgivelser. </a:t>
            </a:r>
          </a:p>
          <a:p>
            <a:endParaRPr lang="da-DK" sz="2200" dirty="0"/>
          </a:p>
          <a:p>
            <a:r>
              <a:rPr lang="da-DK" sz="2200" dirty="0" smtClean="0">
                <a:solidFill>
                  <a:schemeClr val="tx2"/>
                </a:solidFill>
              </a:rPr>
              <a:t>Fase </a:t>
            </a:r>
            <a:r>
              <a:rPr lang="da-DK" sz="2200" dirty="0">
                <a:solidFill>
                  <a:schemeClr val="tx2"/>
                </a:solidFill>
              </a:rPr>
              <a:t>1:</a:t>
            </a:r>
            <a:r>
              <a:rPr lang="da-DK" sz="2200" dirty="0"/>
              <a:t> </a:t>
            </a:r>
            <a:r>
              <a:rPr lang="da-DK" sz="2200" dirty="0" smtClean="0"/>
              <a:t>Rummets </a:t>
            </a:r>
            <a:r>
              <a:rPr lang="da-DK" sz="2200" dirty="0"/>
              <a:t>nuværende akustik (resonansniveau, rumklang og taleforståeligheds-mål) måles. Der foretages observationer af spisesituationen som den er nu, og patienter interviewes om deres oplevelser.</a:t>
            </a:r>
          </a:p>
          <a:p>
            <a:endParaRPr lang="da-DK" sz="2200" dirty="0" smtClean="0"/>
          </a:p>
          <a:p>
            <a:r>
              <a:rPr lang="da-DK" sz="2200" dirty="0" smtClean="0">
                <a:solidFill>
                  <a:schemeClr val="tx2"/>
                </a:solidFill>
              </a:rPr>
              <a:t>Fase </a:t>
            </a:r>
            <a:r>
              <a:rPr lang="da-DK" sz="2200" dirty="0">
                <a:solidFill>
                  <a:schemeClr val="tx2"/>
                </a:solidFill>
              </a:rPr>
              <a:t>2</a:t>
            </a:r>
            <a:r>
              <a:rPr lang="da-DK" sz="2200" dirty="0"/>
              <a:t>: Akustikpaneler installeres (permanent) og målinger, observationer og interview gentages som i Fase 1.</a:t>
            </a:r>
          </a:p>
          <a:p>
            <a:endParaRPr lang="da-DK" sz="2200" dirty="0" smtClean="0"/>
          </a:p>
          <a:p>
            <a:r>
              <a:rPr lang="da-DK" sz="2200" dirty="0" smtClean="0">
                <a:solidFill>
                  <a:schemeClr val="tx2"/>
                </a:solidFill>
              </a:rPr>
              <a:t>Fase </a:t>
            </a:r>
            <a:r>
              <a:rPr lang="da-DK" sz="2200" dirty="0">
                <a:solidFill>
                  <a:schemeClr val="tx2"/>
                </a:solidFill>
              </a:rPr>
              <a:t>3</a:t>
            </a:r>
            <a:r>
              <a:rPr lang="da-DK" sz="2200" dirty="0"/>
              <a:t>: Musik afspilles under måltidet, og målinger, observationer og interview gentages som i Fase 1 og 2.</a:t>
            </a:r>
          </a:p>
          <a:p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0141245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da-DK" sz="2200" dirty="0" smtClean="0"/>
              <a:t>Metodisk triangulering der </a:t>
            </a:r>
            <a:r>
              <a:rPr lang="da-DK" sz="2200" dirty="0"/>
              <a:t>kombinerer kvantitative og kvalitative tilgange</a:t>
            </a:r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Clr>
                <a:schemeClr val="tx2"/>
              </a:buClr>
              <a:buFont typeface="Wingdings" panose="05000000000000000000" pitchFamily="2" charset="2"/>
              <a:buChar char="Ø"/>
            </a:pPr>
            <a:r>
              <a:rPr lang="da-DK" sz="2200" dirty="0" smtClean="0"/>
              <a:t>Observationer af </a:t>
            </a:r>
            <a:r>
              <a:rPr lang="da-DK" sz="2200" dirty="0"/>
              <a:t>spisesituationen (hvor meget/hvilken mad bliver spist) </a:t>
            </a:r>
            <a:endParaRPr lang="da-DK" sz="2200" dirty="0" smtClean="0"/>
          </a:p>
          <a:p>
            <a:pPr marL="457200" indent="-457200">
              <a:buClr>
                <a:schemeClr val="tx2"/>
              </a:buClr>
              <a:buFont typeface="Wingdings" panose="05000000000000000000" pitchFamily="2" charset="2"/>
              <a:buChar char="Ø"/>
            </a:pPr>
            <a:endParaRPr lang="da-DK" sz="2200" dirty="0" smtClean="0"/>
          </a:p>
          <a:p>
            <a:pPr marL="457200" indent="-457200">
              <a:buClr>
                <a:schemeClr val="tx2"/>
              </a:buClr>
              <a:buFont typeface="Wingdings" panose="05000000000000000000" pitchFamily="2" charset="2"/>
              <a:buChar char="Ø"/>
            </a:pPr>
            <a:r>
              <a:rPr lang="da-DK" sz="2200" dirty="0"/>
              <a:t>K</a:t>
            </a:r>
            <a:r>
              <a:rPr lang="da-DK" sz="2200" dirty="0" smtClean="0"/>
              <a:t>valitative </a:t>
            </a:r>
            <a:r>
              <a:rPr lang="da-DK" sz="2200" dirty="0"/>
              <a:t>interview med patienter og personale </a:t>
            </a:r>
            <a:r>
              <a:rPr lang="da-DK" sz="2200" dirty="0" smtClean="0"/>
              <a:t>omkring deres subjektive </a:t>
            </a:r>
            <a:r>
              <a:rPr lang="da-DK" sz="2200" dirty="0"/>
              <a:t>oplevelser </a:t>
            </a:r>
            <a:r>
              <a:rPr lang="da-DK" sz="2200" dirty="0" err="1"/>
              <a:t>ifm</a:t>
            </a:r>
            <a:r>
              <a:rPr lang="da-DK" sz="2200" dirty="0"/>
              <a:t>. </a:t>
            </a:r>
            <a:r>
              <a:rPr lang="da-DK" sz="2200" dirty="0" smtClean="0"/>
              <a:t>frokostmåltidet.</a:t>
            </a:r>
          </a:p>
          <a:p>
            <a:pPr marL="457200" indent="-457200">
              <a:buClr>
                <a:schemeClr val="tx2"/>
              </a:buClr>
              <a:buFont typeface="Wingdings" panose="05000000000000000000" pitchFamily="2" charset="2"/>
              <a:buChar char="Ø"/>
            </a:pPr>
            <a:endParaRPr lang="da-DK" sz="2200" dirty="0" smtClean="0"/>
          </a:p>
          <a:p>
            <a:pPr marL="457200" indent="-457200">
              <a:buClr>
                <a:schemeClr val="tx2"/>
              </a:buClr>
              <a:buFont typeface="Wingdings" panose="05000000000000000000" pitchFamily="2" charset="2"/>
              <a:buChar char="Ø"/>
            </a:pPr>
            <a:r>
              <a:rPr lang="da-DK" sz="2200" dirty="0"/>
              <a:t>M</a:t>
            </a:r>
            <a:r>
              <a:rPr lang="da-DK" sz="2200" dirty="0" smtClean="0"/>
              <a:t>ålinger </a:t>
            </a:r>
            <a:r>
              <a:rPr lang="da-DK" sz="2200" dirty="0"/>
              <a:t>af spisestuens akustik (herunder taleforståelighedsmål og rumklang)</a:t>
            </a:r>
          </a:p>
        </p:txBody>
      </p:sp>
    </p:spTree>
    <p:extLst>
      <p:ext uri="{BB962C8B-B14F-4D97-AF65-F5344CB8AC3E}">
        <p14:creationId xmlns:p14="http://schemas.microsoft.com/office/powerpoint/2010/main" val="9773358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19906" y="549474"/>
            <a:ext cx="10078688" cy="864096"/>
          </a:xfrm>
        </p:spPr>
        <p:txBody>
          <a:bodyPr/>
          <a:lstStyle/>
          <a:p>
            <a:r>
              <a:rPr lang="da-DK" sz="2200" dirty="0" smtClean="0"/>
              <a:t>Deltagere</a:t>
            </a:r>
            <a:endParaRPr lang="da-DK" sz="2200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Clr>
                <a:schemeClr val="tx2"/>
              </a:buClr>
              <a:buFont typeface="Wingdings" panose="05000000000000000000" pitchFamily="2" charset="2"/>
              <a:buChar char="Ø"/>
            </a:pPr>
            <a:r>
              <a:rPr lang="da-DK" sz="2200" dirty="0" smtClean="0"/>
              <a:t>Patienter med moderat hjerneskade, de er indlagt til rehabilitering på S13</a:t>
            </a:r>
          </a:p>
          <a:p>
            <a:pPr marL="457200" indent="-457200">
              <a:buClr>
                <a:schemeClr val="tx2"/>
              </a:buClr>
              <a:buFont typeface="Wingdings" panose="05000000000000000000" pitchFamily="2" charset="2"/>
              <a:buChar char="Ø"/>
            </a:pPr>
            <a:endParaRPr lang="da-DK" sz="2200" dirty="0" smtClean="0"/>
          </a:p>
          <a:p>
            <a:pPr marL="1655203" lvl="1" indent="-457200">
              <a:buClr>
                <a:schemeClr val="tx2"/>
              </a:buClr>
              <a:buFont typeface="Wingdings" panose="05000000000000000000" pitchFamily="2" charset="2"/>
              <a:buChar char="Ø"/>
            </a:pPr>
            <a:r>
              <a:rPr lang="da-DK" sz="2200" dirty="0" smtClean="0"/>
              <a:t>der afgiver samtykke </a:t>
            </a:r>
          </a:p>
          <a:p>
            <a:pPr marL="457200" indent="-457200">
              <a:buClr>
                <a:schemeClr val="tx2"/>
              </a:buClr>
              <a:buFont typeface="Wingdings" panose="05000000000000000000" pitchFamily="2" charset="2"/>
              <a:buChar char="Ø"/>
            </a:pPr>
            <a:endParaRPr lang="da-DK" sz="2200" dirty="0" smtClean="0"/>
          </a:p>
          <a:p>
            <a:pPr marL="1655203" lvl="1" indent="-457200">
              <a:buClr>
                <a:schemeClr val="tx2"/>
              </a:buClr>
              <a:buFont typeface="Wingdings" panose="05000000000000000000" pitchFamily="2" charset="2"/>
              <a:buChar char="Ø"/>
            </a:pPr>
            <a:r>
              <a:rPr lang="da-DK" sz="2200" dirty="0" smtClean="0"/>
              <a:t>der er i stand til at spise i dagligstuen (teamets vurdering)</a:t>
            </a:r>
          </a:p>
          <a:p>
            <a:pPr marL="1655203" lvl="1" indent="-457200">
              <a:buClr>
                <a:schemeClr val="tx2"/>
              </a:buClr>
              <a:buFont typeface="Wingdings" panose="05000000000000000000" pitchFamily="2" charset="2"/>
              <a:buChar char="Ø"/>
            </a:pPr>
            <a:endParaRPr lang="da-DK" sz="2200" dirty="0"/>
          </a:p>
          <a:p>
            <a:pPr marL="1655203" lvl="1" indent="-457200">
              <a:buClr>
                <a:schemeClr val="tx2"/>
              </a:buClr>
              <a:buFont typeface="Wingdings" panose="05000000000000000000" pitchFamily="2" charset="2"/>
              <a:buChar char="Ø"/>
            </a:pPr>
            <a:endParaRPr lang="da-DK" sz="2200" dirty="0" smtClean="0"/>
          </a:p>
          <a:p>
            <a:pPr marL="1655203" lvl="1" indent="-457200">
              <a:buClr>
                <a:schemeClr val="tx2"/>
              </a:buClr>
              <a:buFont typeface="Wingdings" panose="05000000000000000000" pitchFamily="2" charset="2"/>
              <a:buChar char="Ø"/>
            </a:pPr>
            <a:endParaRPr lang="da-DK" sz="2200" dirty="0" smtClean="0"/>
          </a:p>
          <a:p>
            <a:pPr marL="457200" indent="-457200">
              <a:buClr>
                <a:schemeClr val="tx2"/>
              </a:buClr>
              <a:buFont typeface="Wingdings" panose="05000000000000000000" pitchFamily="2" charset="2"/>
              <a:buChar char="Ø"/>
            </a:pPr>
            <a:r>
              <a:rPr lang="da-DK" sz="2200" dirty="0" err="1" smtClean="0"/>
              <a:t>Coronaforholdsregler</a:t>
            </a:r>
            <a:r>
              <a:rPr lang="da-DK" sz="2200" dirty="0" smtClean="0"/>
              <a:t> max 4 personer i dagligstuen </a:t>
            </a:r>
            <a:endParaRPr lang="da-DK" sz="2200" dirty="0"/>
          </a:p>
        </p:txBody>
      </p:sp>
    </p:spTree>
    <p:extLst>
      <p:ext uri="{BB962C8B-B14F-4D97-AF65-F5344CB8AC3E}">
        <p14:creationId xmlns:p14="http://schemas.microsoft.com/office/powerpoint/2010/main" val="40461549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8622" y="405458"/>
            <a:ext cx="9959972" cy="648072"/>
          </a:xfrm>
        </p:spPr>
        <p:txBody>
          <a:bodyPr/>
          <a:lstStyle/>
          <a:p>
            <a:pPr algn="ctr"/>
            <a:r>
              <a:rPr lang="da-DK" dirty="0" smtClean="0"/>
              <a:t>Fase 2+3 Lydabsorberende paneler</a:t>
            </a:r>
            <a:endParaRPr lang="da-DK" dirty="0"/>
          </a:p>
        </p:txBody>
      </p:sp>
      <p:pic>
        <p:nvPicPr>
          <p:cNvPr id="4" name="Pladsholder til indhold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86894" y="1773610"/>
            <a:ext cx="5297433" cy="47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49195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054646" y="189434"/>
            <a:ext cx="9743948" cy="504056"/>
          </a:xfrm>
        </p:spPr>
        <p:txBody>
          <a:bodyPr/>
          <a:lstStyle/>
          <a:p>
            <a:r>
              <a:rPr lang="da-DK" dirty="0"/>
              <a:t>K</a:t>
            </a:r>
            <a:r>
              <a:rPr lang="da-DK" dirty="0" smtClean="0"/>
              <a:t>vantitative fund lydniveau</a:t>
            </a: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a-DK" sz="2200" dirty="0"/>
              <a:t> </a:t>
            </a:r>
          </a:p>
          <a:p>
            <a:endParaRPr lang="da-DK" dirty="0"/>
          </a:p>
        </p:txBody>
      </p:sp>
      <p:pic>
        <p:nvPicPr>
          <p:cNvPr id="5" name="Billed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4846" y="621482"/>
            <a:ext cx="6334293" cy="6108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66918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dsholder til indhold 6"/>
          <p:cNvSpPr>
            <a:spLocks noGrp="1"/>
          </p:cNvSpPr>
          <p:nvPr>
            <p:ph idx="1"/>
          </p:nvPr>
        </p:nvSpPr>
        <p:spPr>
          <a:xfrm>
            <a:off x="719906" y="1341562"/>
            <a:ext cx="10078688" cy="4849940"/>
          </a:xfrm>
        </p:spPr>
        <p:txBody>
          <a:bodyPr/>
          <a:lstStyle/>
          <a:p>
            <a:pPr marL="342900" indent="-342900">
              <a:buClr>
                <a:schemeClr val="tx2"/>
              </a:buClr>
              <a:buFont typeface="Wingdings" panose="05000000000000000000" pitchFamily="2" charset="2"/>
              <a:buChar char="Ø"/>
            </a:pPr>
            <a:r>
              <a:rPr lang="da-DK" sz="2000" dirty="0" smtClean="0"/>
              <a:t>Forskellen </a:t>
            </a:r>
            <a:r>
              <a:rPr lang="da-DK" sz="2000" dirty="0"/>
              <a:t>mellem fase 1 og 2 i gennemsnitlig SPL under frokosttid </a:t>
            </a:r>
            <a:r>
              <a:rPr lang="da-DK" sz="2000" dirty="0" smtClean="0"/>
              <a:t>fra</a:t>
            </a:r>
            <a:endParaRPr lang="da-DK" sz="2000" dirty="0"/>
          </a:p>
          <a:p>
            <a:r>
              <a:rPr lang="da-DK" sz="2000" dirty="0"/>
              <a:t>2,8 </a:t>
            </a:r>
            <a:r>
              <a:rPr lang="da-DK" sz="2000" dirty="0" err="1"/>
              <a:t>dBA</a:t>
            </a:r>
            <a:r>
              <a:rPr lang="da-DK" sz="2000" dirty="0"/>
              <a:t> </a:t>
            </a:r>
            <a:r>
              <a:rPr lang="da-DK" sz="2000" dirty="0" smtClean="0"/>
              <a:t>til </a:t>
            </a:r>
            <a:r>
              <a:rPr lang="da-DK" sz="2000" dirty="0"/>
              <a:t>2,6 </a:t>
            </a:r>
            <a:r>
              <a:rPr lang="da-DK" sz="2000" dirty="0" err="1"/>
              <a:t>dBC</a:t>
            </a:r>
            <a:r>
              <a:rPr lang="da-DK" sz="2000" dirty="0"/>
              <a:t> </a:t>
            </a:r>
            <a:r>
              <a:rPr lang="da-DK" sz="2000" dirty="0" smtClean="0"/>
              <a:t>e et stort fald. (dB skalaen er logaritmisk, </a:t>
            </a:r>
            <a:r>
              <a:rPr lang="da-DK" sz="2000" dirty="0"/>
              <a:t>og 3dB +/- er dobbelt eller halvdelen af ​​lydenergien i </a:t>
            </a:r>
            <a:r>
              <a:rPr lang="da-DK" sz="2000" dirty="0" smtClean="0"/>
              <a:t>rummet).</a:t>
            </a:r>
          </a:p>
          <a:p>
            <a:endParaRPr lang="da-DK" sz="2000" dirty="0"/>
          </a:p>
          <a:p>
            <a:pPr marL="342900" indent="-342900">
              <a:buClr>
                <a:schemeClr val="tx2"/>
              </a:buClr>
              <a:buFont typeface="Wingdings" panose="05000000000000000000" pitchFamily="2" charset="2"/>
              <a:buChar char="Ø"/>
            </a:pPr>
            <a:r>
              <a:rPr lang="da-DK" sz="2000" dirty="0"/>
              <a:t>Taleforståeligheden er </a:t>
            </a:r>
            <a:r>
              <a:rPr lang="da-DK" sz="2000" dirty="0" smtClean="0"/>
              <a:t>væsentlig forbedret. </a:t>
            </a:r>
          </a:p>
          <a:p>
            <a:pPr marL="342900" indent="-342900">
              <a:buClr>
                <a:schemeClr val="tx2"/>
              </a:buClr>
              <a:buFont typeface="Wingdings" panose="05000000000000000000" pitchFamily="2" charset="2"/>
              <a:buChar char="Ø"/>
            </a:pPr>
            <a:endParaRPr lang="da-DK" sz="2000" dirty="0" smtClean="0"/>
          </a:p>
          <a:p>
            <a:pPr marL="342900" indent="-342900">
              <a:buClr>
                <a:schemeClr val="tx2"/>
              </a:buClr>
              <a:buFont typeface="Wingdings" panose="05000000000000000000" pitchFamily="2" charset="2"/>
              <a:buChar char="Ø"/>
            </a:pPr>
            <a:r>
              <a:rPr lang="da-DK" sz="2000" dirty="0" smtClean="0"/>
              <a:t>Efter </a:t>
            </a:r>
            <a:r>
              <a:rPr lang="da-DK" sz="2000" dirty="0"/>
              <a:t>tilføjelse af musik i fase 3 forventes en stigning i gennemsnitlig SPL</a:t>
            </a:r>
            <a:r>
              <a:rPr lang="da-DK" sz="2000" dirty="0" smtClean="0"/>
              <a:t>.</a:t>
            </a:r>
          </a:p>
          <a:p>
            <a:pPr marL="342900" indent="-342900">
              <a:buClr>
                <a:schemeClr val="tx2"/>
              </a:buClr>
              <a:buFont typeface="Wingdings" panose="05000000000000000000" pitchFamily="2" charset="2"/>
              <a:buChar char="Ø"/>
            </a:pPr>
            <a:endParaRPr lang="da-DK" sz="2000" dirty="0"/>
          </a:p>
          <a:p>
            <a:r>
              <a:rPr lang="da-DK" sz="2000" b="1" dirty="0">
                <a:solidFill>
                  <a:schemeClr val="tx2"/>
                </a:solidFill>
              </a:rPr>
              <a:t>Resultaterne er bedre, end jeg havde håbet på. Sammenlignet med rummet før </a:t>
            </a:r>
            <a:r>
              <a:rPr lang="da-DK" sz="2000" b="1" dirty="0" smtClean="0">
                <a:solidFill>
                  <a:schemeClr val="tx2"/>
                </a:solidFill>
              </a:rPr>
              <a:t>akustisk forbedring </a:t>
            </a:r>
            <a:r>
              <a:rPr lang="da-DK" sz="2000" b="1" dirty="0">
                <a:solidFill>
                  <a:schemeClr val="tx2"/>
                </a:solidFill>
              </a:rPr>
              <a:t>ligger vi på -0,8 </a:t>
            </a:r>
            <a:r>
              <a:rPr lang="da-DK" sz="2000" b="1" dirty="0" err="1">
                <a:solidFill>
                  <a:schemeClr val="tx2"/>
                </a:solidFill>
              </a:rPr>
              <a:t>dBA</a:t>
            </a:r>
            <a:r>
              <a:rPr lang="da-DK" sz="2000" b="1" dirty="0">
                <a:solidFill>
                  <a:schemeClr val="tx2"/>
                </a:solidFill>
              </a:rPr>
              <a:t> og -0,3 </a:t>
            </a:r>
            <a:r>
              <a:rPr lang="da-DK" sz="2000" b="1" dirty="0" err="1">
                <a:solidFill>
                  <a:schemeClr val="tx2"/>
                </a:solidFill>
              </a:rPr>
              <a:t>dBC</a:t>
            </a:r>
            <a:r>
              <a:rPr lang="da-DK" sz="2000" b="1" dirty="0">
                <a:solidFill>
                  <a:schemeClr val="tx2"/>
                </a:solidFill>
              </a:rPr>
              <a:t> i gennemsnit SPL.</a:t>
            </a:r>
          </a:p>
        </p:txBody>
      </p:sp>
      <p:sp>
        <p:nvSpPr>
          <p:cNvPr id="8" name="Tekstfelt 7"/>
          <p:cNvSpPr txBox="1"/>
          <p:nvPr/>
        </p:nvSpPr>
        <p:spPr>
          <a:xfrm>
            <a:off x="719906" y="549474"/>
            <a:ext cx="91197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b="1" dirty="0" smtClean="0">
                <a:solidFill>
                  <a:schemeClr val="tx2"/>
                </a:solidFill>
              </a:rPr>
              <a:t>Professionel lydvurdering</a:t>
            </a:r>
            <a:endParaRPr lang="da-DK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83077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19906" y="117426"/>
            <a:ext cx="10415860" cy="792088"/>
          </a:xfrm>
        </p:spPr>
        <p:txBody>
          <a:bodyPr/>
          <a:lstStyle/>
          <a:p>
            <a:r>
              <a:rPr lang="da-DK" sz="3000" dirty="0" smtClean="0"/>
              <a:t>Patienternes </a:t>
            </a:r>
            <a:r>
              <a:rPr lang="da-DK" sz="3000" dirty="0"/>
              <a:t>subjektive oplevelse af spisemiljø, mad og interaktion under måltidet</a:t>
            </a:r>
            <a:r>
              <a:rPr lang="da-DK" sz="3000" dirty="0" smtClean="0"/>
              <a:t>.</a:t>
            </a:r>
            <a:endParaRPr lang="da-DK" sz="3000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719906" y="765498"/>
            <a:ext cx="10631883" cy="5328592"/>
          </a:xfrm>
        </p:spPr>
        <p:txBody>
          <a:bodyPr/>
          <a:lstStyle/>
          <a:p>
            <a:endParaRPr lang="da-DK" sz="2400" i="1" dirty="0" smtClean="0"/>
          </a:p>
          <a:p>
            <a:endParaRPr lang="da-DK" sz="2400" i="1" dirty="0"/>
          </a:p>
          <a:p>
            <a:endParaRPr lang="da-DK" sz="2400" i="1" dirty="0" smtClean="0"/>
          </a:p>
          <a:p>
            <a:r>
              <a:rPr lang="da-DK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Informant 2:</a:t>
            </a:r>
            <a:r>
              <a:rPr lang="da-DK" sz="2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a-DK" sz="2000" i="1" dirty="0">
                <a:latin typeface="Arial" panose="020B0604020202020204" pitchFamily="34" charset="0"/>
                <a:cs typeface="Arial" panose="020B0604020202020204" pitchFamily="34" charset="0"/>
              </a:rPr>
              <a:t>Det er jo faktisk noget, man har </a:t>
            </a:r>
            <a:r>
              <a:rPr lang="da-DK" sz="2000" i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glædet sig til</a:t>
            </a:r>
            <a:r>
              <a:rPr lang="da-DK" sz="2000" i="1" dirty="0">
                <a:latin typeface="Arial" panose="020B0604020202020204" pitchFamily="34" charset="0"/>
                <a:cs typeface="Arial" panose="020B0604020202020204" pitchFamily="34" charset="0"/>
              </a:rPr>
              <a:t>. Nu skulle man hen og have </a:t>
            </a:r>
            <a:r>
              <a:rPr lang="da-DK" sz="2000" i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blød musik og dejlig mad og sådan være sammen med nogen</a:t>
            </a:r>
            <a:r>
              <a:rPr lang="da-DK" sz="2000" i="1" dirty="0">
                <a:latin typeface="Arial" panose="020B0604020202020204" pitchFamily="34" charset="0"/>
                <a:cs typeface="Arial" panose="020B0604020202020204" pitchFamily="34" charset="0"/>
              </a:rPr>
              <a:t> man havde været sammen med før</a:t>
            </a:r>
            <a:r>
              <a:rPr lang="da-DK" sz="2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da-DK" sz="14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da-DK" sz="20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da-DK" sz="2000" i="1" dirty="0">
                <a:latin typeface="Arial" panose="020B0604020202020204" pitchFamily="34" charset="0"/>
                <a:cs typeface="Arial" panose="020B0604020202020204" pitchFamily="34" charset="0"/>
              </a:rPr>
              <a:t>Informant 3: Det virker godt at der er musik. Det er sådan et </a:t>
            </a:r>
            <a:r>
              <a:rPr lang="da-DK" sz="2000" i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rum man synes er rart at være i</a:t>
            </a:r>
            <a:r>
              <a:rPr lang="da-DK" sz="2000" i="1" dirty="0">
                <a:latin typeface="Arial" panose="020B0604020202020204" pitchFamily="34" charset="0"/>
                <a:cs typeface="Arial" panose="020B0604020202020204" pitchFamily="34" charset="0"/>
              </a:rPr>
              <a:t>. Musik gør rum dejlige</a:t>
            </a:r>
            <a:r>
              <a:rPr lang="da-DK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da-DK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da-DK" sz="20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da-DK" sz="2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Informant 2: når </a:t>
            </a:r>
            <a:r>
              <a:rPr lang="da-DK" sz="2000" i="1" dirty="0">
                <a:latin typeface="Arial" panose="020B0604020202020204" pitchFamily="34" charset="0"/>
                <a:cs typeface="Arial" panose="020B0604020202020204" pitchFamily="34" charset="0"/>
              </a:rPr>
              <a:t>man sidder sammen med nogen, så var der en der sagde "jamen jeg vil gerne slutte af med en kop kaffe". Så tænkte jeg "åh ja, </a:t>
            </a:r>
            <a:r>
              <a:rPr lang="da-DK" sz="2000" i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det var da egentlig hyggeligt</a:t>
            </a:r>
            <a:r>
              <a:rPr lang="da-DK" sz="2000" i="1" dirty="0">
                <a:latin typeface="Arial" panose="020B0604020202020204" pitchFamily="34" charset="0"/>
                <a:cs typeface="Arial" panose="020B0604020202020204" pitchFamily="34" charset="0"/>
              </a:rPr>
              <a:t>". Og så tænkte jeg, "åh, ja og så sådan en franskbrød med leverpostej til sådan en kop kaffe". </a:t>
            </a:r>
            <a:r>
              <a:rPr lang="da-DK" sz="2000" i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Som afslutning på den mængde, jeg egentlig spiste i forvejen. Så man kan sige ja. Jeg spiser faktisk en franskbrød og så en kop kaffe </a:t>
            </a:r>
            <a:r>
              <a:rPr lang="da-DK" sz="2000" i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mere.</a:t>
            </a:r>
            <a:endParaRPr lang="da-DK" sz="1400" i="1" dirty="0" smtClean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da-DK" sz="20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da-DK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Informant 1:</a:t>
            </a:r>
            <a:r>
              <a:rPr lang="da-DK" sz="2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a-DK" sz="2000" i="1" dirty="0">
                <a:latin typeface="Arial" panose="020B0604020202020204" pitchFamily="34" charset="0"/>
                <a:cs typeface="Arial" panose="020B0604020202020204" pitchFamily="34" charset="0"/>
              </a:rPr>
              <a:t>Jeg synes klart </a:t>
            </a:r>
            <a:r>
              <a:rPr lang="da-DK" sz="2000" i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der kommer flere samtaler nu</a:t>
            </a:r>
            <a:r>
              <a:rPr lang="da-DK" sz="2000" i="1" dirty="0">
                <a:latin typeface="Arial" panose="020B0604020202020204" pitchFamily="34" charset="0"/>
                <a:cs typeface="Arial" panose="020B0604020202020204" pitchFamily="34" charset="0"/>
              </a:rPr>
              <a:t>. Så snakker vi lige om "den der, den kender vi godt", "den der, det var ham der og ham der". Og der er </a:t>
            </a:r>
            <a:r>
              <a:rPr lang="da-DK" sz="2000" i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aldrig </a:t>
            </a:r>
            <a:r>
              <a:rPr lang="da-DK" sz="2000" i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stilhed</a:t>
            </a:r>
            <a:endParaRPr lang="da-DK" sz="1400" i="1" dirty="0" smtClean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da-DK" sz="20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da-DK" sz="2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Informant 3: </a:t>
            </a:r>
            <a:r>
              <a:rPr lang="da-DK" sz="2000" i="1" dirty="0">
                <a:latin typeface="Arial" panose="020B0604020202020204" pitchFamily="34" charset="0"/>
                <a:cs typeface="Arial" panose="020B0604020202020204" pitchFamily="34" charset="0"/>
              </a:rPr>
              <a:t>Fordi </a:t>
            </a:r>
            <a:r>
              <a:rPr lang="da-DK" sz="2000" i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 jo også godt vil snakke</a:t>
            </a:r>
            <a:r>
              <a:rPr lang="da-DK" sz="2000" i="1" dirty="0">
                <a:latin typeface="Arial" panose="020B0604020202020204" pitchFamily="34" charset="0"/>
                <a:cs typeface="Arial" panose="020B0604020202020204" pitchFamily="34" charset="0"/>
              </a:rPr>
              <a:t> med dem man sidder sammen </a:t>
            </a:r>
            <a:r>
              <a:rPr lang="da-DK" sz="2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med. Men </a:t>
            </a:r>
            <a:r>
              <a:rPr lang="da-DK" sz="2000" i="1" dirty="0">
                <a:latin typeface="Arial" panose="020B0604020202020204" pitchFamily="34" charset="0"/>
                <a:cs typeface="Arial" panose="020B0604020202020204" pitchFamily="34" charset="0"/>
              </a:rPr>
              <a:t>der </a:t>
            </a:r>
            <a:r>
              <a:rPr lang="da-DK" sz="2000" i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fik vi meget ud af at gætte hvad det var for nogle</a:t>
            </a:r>
            <a:r>
              <a:rPr lang="da-DK" sz="2000" i="1" dirty="0">
                <a:latin typeface="Arial" panose="020B0604020202020204" pitchFamily="34" charset="0"/>
                <a:cs typeface="Arial" panose="020B0604020202020204" pitchFamily="34" charset="0"/>
              </a:rPr>
              <a:t>. Der var altid nogen, der kendte dem</a:t>
            </a:r>
            <a:r>
              <a:rPr lang="da-DK" sz="2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/>
            <a:endParaRPr lang="da-DK" sz="2400" i="1" dirty="0"/>
          </a:p>
        </p:txBody>
      </p:sp>
    </p:spTree>
    <p:extLst>
      <p:ext uri="{BB962C8B-B14F-4D97-AF65-F5344CB8AC3E}">
        <p14:creationId xmlns:p14="http://schemas.microsoft.com/office/powerpoint/2010/main" val="24644339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2598" y="621482"/>
            <a:ext cx="10078688" cy="900000"/>
          </a:xfrm>
        </p:spPr>
        <p:txBody>
          <a:bodyPr/>
          <a:lstStyle/>
          <a:p>
            <a:pPr algn="ctr"/>
            <a:r>
              <a:rPr lang="da-DK" dirty="0" smtClean="0"/>
              <a:t>Professionelles </a:t>
            </a:r>
            <a:r>
              <a:rPr lang="da-DK" dirty="0"/>
              <a:t>subjektive oplevelse af spisemiljø og patienternes </a:t>
            </a:r>
            <a:r>
              <a:rPr lang="da-DK" dirty="0" smtClean="0"/>
              <a:t>adfærd</a:t>
            </a: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719906" y="2159502"/>
            <a:ext cx="10078688" cy="4366636"/>
          </a:xfrm>
        </p:spPr>
        <p:txBody>
          <a:bodyPr/>
          <a:lstStyle/>
          <a:p>
            <a:r>
              <a:rPr lang="da-DK" sz="2000" b="1" dirty="0" err="1" smtClean="0">
                <a:solidFill>
                  <a:schemeClr val="tx2"/>
                </a:solidFill>
              </a:rPr>
              <a:t>Spl</a:t>
            </a:r>
            <a:r>
              <a:rPr lang="da-DK" sz="2000" b="1" dirty="0" smtClean="0">
                <a:solidFill>
                  <a:schemeClr val="tx2"/>
                </a:solidFill>
              </a:rPr>
              <a:t>:</a:t>
            </a:r>
            <a:r>
              <a:rPr lang="da-DK" sz="2000" dirty="0" smtClean="0"/>
              <a:t> </a:t>
            </a:r>
            <a:r>
              <a:rPr lang="da-DK" sz="2000" i="1" dirty="0"/>
              <a:t>Og så synes jeg at der er </a:t>
            </a:r>
            <a:r>
              <a:rPr lang="da-DK" sz="2000" i="1" dirty="0">
                <a:solidFill>
                  <a:schemeClr val="tx2"/>
                </a:solidFill>
              </a:rPr>
              <a:t>stor forskel på lyden. Det kommenterede de egentlig ikke på</a:t>
            </a:r>
            <a:r>
              <a:rPr lang="da-DK" sz="2000" i="1" dirty="0"/>
              <a:t>, men det tror jeg, det gør man normalt, det tænker man måske ikke normalt over. Men </a:t>
            </a:r>
            <a:r>
              <a:rPr lang="da-DK" sz="2000" i="1" dirty="0">
                <a:solidFill>
                  <a:schemeClr val="tx2"/>
                </a:solidFill>
              </a:rPr>
              <a:t>det kunne jeg klart høre, at det var noget nemmere at snakke ned ad bordet</a:t>
            </a:r>
            <a:r>
              <a:rPr lang="da-DK" sz="2000" i="1" dirty="0" smtClean="0"/>
              <a:t>.</a:t>
            </a:r>
          </a:p>
          <a:p>
            <a:endParaRPr lang="da-DK" sz="2000" i="1" dirty="0" smtClean="0"/>
          </a:p>
          <a:p>
            <a:r>
              <a:rPr lang="da-DK" sz="2000" dirty="0" smtClean="0"/>
              <a:t>(før) </a:t>
            </a:r>
            <a:r>
              <a:rPr lang="da-DK" sz="2000" i="1" dirty="0"/>
              <a:t>Der var nogen, der bare helt, altså </a:t>
            </a:r>
            <a:r>
              <a:rPr lang="da-DK" sz="2000" i="1" dirty="0">
                <a:solidFill>
                  <a:schemeClr val="tx2"/>
                </a:solidFill>
              </a:rPr>
              <a:t>nærmest lukkede sig inde</a:t>
            </a:r>
            <a:r>
              <a:rPr lang="da-DK" sz="2000" i="1" dirty="0"/>
              <a:t>. Koncentrerede sig om at spise. For de kunne ikke høre, hvad der blev sagt, og kunne så slet ikke selv overdøve det</a:t>
            </a:r>
            <a:r>
              <a:rPr lang="da-DK" sz="2000" i="1" dirty="0" smtClean="0"/>
              <a:t>.</a:t>
            </a:r>
          </a:p>
          <a:p>
            <a:endParaRPr lang="da-DK" sz="2000" i="1" dirty="0" smtClean="0"/>
          </a:p>
          <a:p>
            <a:r>
              <a:rPr lang="da-DK" sz="2000" i="1" dirty="0" smtClean="0"/>
              <a:t>Det </a:t>
            </a:r>
            <a:r>
              <a:rPr lang="da-DK" sz="2000" i="1" dirty="0"/>
              <a:t>var jo sådan lige noget nyt at der var musik. Og så var der jo nogen, der havde mere forstand på musik og </a:t>
            </a:r>
            <a:r>
              <a:rPr lang="da-DK" sz="2000" i="1" dirty="0">
                <a:solidFill>
                  <a:schemeClr val="tx2"/>
                </a:solidFill>
              </a:rPr>
              <a:t>mange snakkede jo faktisk om musikken. </a:t>
            </a:r>
            <a:r>
              <a:rPr lang="da-DK" sz="2000" i="1" dirty="0"/>
              <a:t>Og så er det ligesom om, at nu er det der bare. </a:t>
            </a:r>
            <a:r>
              <a:rPr lang="da-DK" sz="2000" i="1" dirty="0">
                <a:solidFill>
                  <a:schemeClr val="tx2"/>
                </a:solidFill>
              </a:rPr>
              <a:t>Nu virker det bare til at de nyder det</a:t>
            </a:r>
          </a:p>
        </p:txBody>
      </p:sp>
    </p:spTree>
    <p:extLst>
      <p:ext uri="{BB962C8B-B14F-4D97-AF65-F5344CB8AC3E}">
        <p14:creationId xmlns:p14="http://schemas.microsoft.com/office/powerpoint/2010/main" val="41772391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 smtClean="0"/>
              <a:t>Kvantitative fund afventes med spænding </a:t>
            </a:r>
            <a:r>
              <a:rPr lang="da-DK" dirty="0" smtClean="0">
                <a:sym typeface="Wingdings" panose="05000000000000000000" pitchFamily="2" charset="2"/>
              </a:rPr>
              <a:t></a:t>
            </a: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a-DK" dirty="0" smtClean="0"/>
              <a:t>Indtag: mængde/fordeling (protein/kulhydrat)</a:t>
            </a:r>
          </a:p>
          <a:p>
            <a:endParaRPr lang="da-DK" dirty="0" smtClean="0"/>
          </a:p>
          <a:p>
            <a:r>
              <a:rPr lang="da-DK" dirty="0" smtClean="0"/>
              <a:t>Ernæringsstatus, vægtudvikling</a:t>
            </a:r>
          </a:p>
          <a:p>
            <a:endParaRPr lang="da-DK" dirty="0" smtClean="0"/>
          </a:p>
          <a:p>
            <a:r>
              <a:rPr lang="da-DK" dirty="0" smtClean="0"/>
              <a:t>Tid tilbragt i spisestuen under/efter måltider</a:t>
            </a: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2289696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 smtClean="0"/>
              <a:t>Formidling</a:t>
            </a: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a-DK" dirty="0" smtClean="0"/>
              <a:t>Internationalt tidsskrift. Forfattersamarbejde</a:t>
            </a:r>
          </a:p>
          <a:p>
            <a:r>
              <a:rPr lang="da-DK" dirty="0" smtClean="0"/>
              <a:t>Forskermøde RHN</a:t>
            </a:r>
          </a:p>
          <a:p>
            <a:r>
              <a:rPr lang="da-DK" dirty="0"/>
              <a:t>N</a:t>
            </a:r>
            <a:r>
              <a:rPr lang="da-DK" dirty="0" smtClean="0"/>
              <a:t>ationale og internationale konferencer efter </a:t>
            </a:r>
            <a:r>
              <a:rPr lang="da-DK" dirty="0" err="1" smtClean="0"/>
              <a:t>Corona</a:t>
            </a: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36320836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 smtClean="0"/>
              <a:t>Funding</a:t>
            </a: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a-DK" dirty="0" smtClean="0"/>
              <a:t>Sundhedsinnovationspuljen RM</a:t>
            </a:r>
          </a:p>
          <a:p>
            <a:r>
              <a:rPr lang="da-DK" dirty="0"/>
              <a:t>	</a:t>
            </a:r>
            <a:r>
              <a:rPr lang="da-DK" dirty="0" smtClean="0"/>
              <a:t>-  </a:t>
            </a:r>
            <a:r>
              <a:rPr lang="da-DK" dirty="0" err="1" smtClean="0"/>
              <a:t>mikrofunding</a:t>
            </a:r>
            <a:r>
              <a:rPr lang="da-DK" dirty="0" smtClean="0"/>
              <a:t> 100.000</a:t>
            </a:r>
            <a:r>
              <a:rPr lang="da-DK" smtClean="0"/>
              <a:t>,- </a:t>
            </a:r>
            <a:endParaRPr lang="da-DK" dirty="0"/>
          </a:p>
          <a:p>
            <a:endParaRPr lang="da-DK" dirty="0" smtClean="0"/>
          </a:p>
          <a:p>
            <a:r>
              <a:rPr lang="da-DK" dirty="0" smtClean="0"/>
              <a:t>AU	Finansiering af forskere</a:t>
            </a:r>
          </a:p>
          <a:p>
            <a:r>
              <a:rPr lang="da-DK" dirty="0" smtClean="0"/>
              <a:t>RHN Finansiering af forsker</a:t>
            </a: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139851289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 - &amp;quot;RM-farver&amp;quot;&quot;/&gt;&lt;property id=&quot;20307&quot; value=&quot;256&quot;/&gt;&lt;/object&gt;&lt;object type=&quot;3&quot; unique_id=&quot;10005&quot;&gt;&lt;property id=&quot;20148&quot; value=&quot;5&quot;/&gt;&lt;property id=&quot;20300&quot; value=&quot;Slide 3 - &amp;quot;RM med petrol&amp;quot;&quot;/&gt;&lt;property id=&quot;20307&quot; value=&quot;257&quot;/&gt;&lt;/object&gt;&lt;object type=&quot;3&quot; unique_id=&quot;10006&quot;&gt;&lt;property id=&quot;20148&quot; value=&quot;5&quot;/&gt;&lt;property id=&quot;20300&quot; value=&quot;Slide 2 - &amp;quot;Overskrift&amp;quot;&quot;/&gt;&lt;property id=&quot;20307&quot; value=&quot;260&quot;/&gt;&lt;/object&gt;&lt;object type=&quot;3&quot; unique_id=&quot;10007&quot;&gt;&lt;property id=&quot;20148&quot; value=&quot;5&quot;/&gt;&lt;property id=&quot;20300&quot; value=&quot;Slide 4 - &amp;quot;Overskrift&amp;quot;&quot;/&gt;&lt;property id=&quot;20307&quot; value=&quot;261&quot;/&gt;&lt;/object&gt;&lt;object type=&quot;3&quot; unique_id=&quot;10008&quot;&gt;&lt;property id=&quot;20148&quot; value=&quot;5&quot;/&gt;&lt;property id=&quot;20300&quot; value=&quot;Slide 5 - &amp;quot;RM med grøn&amp;quot;&quot;/&gt;&lt;property id=&quot;20307&quot; value=&quot;258&quot;/&gt;&lt;/object&gt;&lt;object type=&quot;3&quot; unique_id=&quot;10009&quot;&gt;&lt;property id=&quot;20148&quot; value=&quot;5&quot;/&gt;&lt;property id=&quot;20300&quot; value=&quot;Slide 6 - &amp;quot;Overskrift&amp;quot;&quot;/&gt;&lt;property id=&quot;20307&quot; value=&quot;262&quot;/&gt;&lt;/object&gt;&lt;object type=&quot;3&quot; unique_id=&quot;10010&quot;&gt;&lt;property id=&quot;20148&quot; value=&quot;5&quot;/&gt;&lt;property id=&quot;20300&quot; value=&quot;Slide 7 - &amp;quot;RM med orange&amp;quot;&quot;/&gt;&lt;property id=&quot;20307&quot; value=&quot;259&quot;/&gt;&lt;/object&gt;&lt;object type=&quot;3&quot; unique_id=&quot;10011&quot;&gt;&lt;property id=&quot;20148&quot; value=&quot;5&quot;/&gt;&lt;property id=&quot;20300&quot; value=&quot;Slide 8 - &amp;quot;Overskrift&amp;quot;&quot;/&gt;&lt;property id=&quot;20307&quot; value=&quot;263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RM-multicolour_16-9_v02">
  <a:themeElements>
    <a:clrScheme name="RM Multicolour2">
      <a:dk1>
        <a:srgbClr val="000000"/>
      </a:dk1>
      <a:lt1>
        <a:srgbClr val="FFFFFF"/>
      </a:lt1>
      <a:dk2>
        <a:srgbClr val="990033"/>
      </a:dk2>
      <a:lt2>
        <a:srgbClr val="EFECE6"/>
      </a:lt2>
      <a:accent1>
        <a:srgbClr val="CCCC66"/>
      </a:accent1>
      <a:accent2>
        <a:srgbClr val="256575"/>
      </a:accent2>
      <a:accent3>
        <a:srgbClr val="CC6633"/>
      </a:accent3>
      <a:accent4>
        <a:srgbClr val="9B9B50"/>
      </a:accent4>
      <a:accent5>
        <a:srgbClr val="84715E"/>
      </a:accent5>
      <a:accent6>
        <a:srgbClr val="990033"/>
      </a:accent6>
      <a:hlink>
        <a:srgbClr val="990033"/>
      </a:hlink>
      <a:folHlink>
        <a:srgbClr val="113F49"/>
      </a:folHlink>
    </a:clrScheme>
    <a:fontScheme name="01a_RMdias_BRED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3175" cap="sq">
          <a:solidFill>
            <a:schemeClr val="tx1"/>
          </a:solidFill>
        </a:ln>
      </a:spPr>
      <a:bodyPr rtlCol="0" anchor="ctr"/>
      <a:lstStyle>
        <a:defPPr algn="ctr">
          <a:defRPr dirty="0">
            <a:solidFill>
              <a:srgbClr val="3F3018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a-DK" altLang="da-DK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lnDef>
  </a:objectDefaults>
  <a:extraClrSchemeLst>
    <a:extraClrScheme>
      <a:clrScheme name="01a_RMdias_BRED 1">
        <a:dk1>
          <a:srgbClr val="3F3018"/>
        </a:dk1>
        <a:lt1>
          <a:srgbClr val="FFFFFF"/>
        </a:lt1>
        <a:dk2>
          <a:srgbClr val="990033"/>
        </a:dk2>
        <a:lt2>
          <a:srgbClr val="D2D2D2"/>
        </a:lt2>
        <a:accent1>
          <a:srgbClr val="E3DFD4"/>
        </a:accent1>
        <a:accent2>
          <a:srgbClr val="84715E"/>
        </a:accent2>
        <a:accent3>
          <a:srgbClr val="FFFFFF"/>
        </a:accent3>
        <a:accent4>
          <a:srgbClr val="342713"/>
        </a:accent4>
        <a:accent5>
          <a:srgbClr val="EFECE6"/>
        </a:accent5>
        <a:accent6>
          <a:srgbClr val="776654"/>
        </a:accent6>
        <a:hlink>
          <a:srgbClr val="990033"/>
        </a:hlink>
        <a:folHlink>
          <a:srgbClr val="3F301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a_RMdias_BRED 2">
        <a:dk1>
          <a:srgbClr val="3F3018"/>
        </a:dk1>
        <a:lt1>
          <a:srgbClr val="E3DFD4"/>
        </a:lt1>
        <a:dk2>
          <a:srgbClr val="84715E"/>
        </a:dk2>
        <a:lt2>
          <a:srgbClr val="D2D2D2"/>
        </a:lt2>
        <a:accent1>
          <a:srgbClr val="E3DFD4"/>
        </a:accent1>
        <a:accent2>
          <a:srgbClr val="84715E"/>
        </a:accent2>
        <a:accent3>
          <a:srgbClr val="EFECE6"/>
        </a:accent3>
        <a:accent4>
          <a:srgbClr val="342713"/>
        </a:accent4>
        <a:accent5>
          <a:srgbClr val="EFECE6"/>
        </a:accent5>
        <a:accent6>
          <a:srgbClr val="776654"/>
        </a:accent6>
        <a:hlink>
          <a:srgbClr val="990033"/>
        </a:hlink>
        <a:folHlink>
          <a:srgbClr val="3F301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a_RMdias_BRED 3">
        <a:dk1>
          <a:srgbClr val="760027"/>
        </a:dk1>
        <a:lt1>
          <a:srgbClr val="E3DFD4"/>
        </a:lt1>
        <a:dk2>
          <a:srgbClr val="990033"/>
        </a:dk2>
        <a:lt2>
          <a:srgbClr val="FFFFFF"/>
        </a:lt2>
        <a:accent1>
          <a:srgbClr val="E3DFD4"/>
        </a:accent1>
        <a:accent2>
          <a:srgbClr val="84715E"/>
        </a:accent2>
        <a:accent3>
          <a:srgbClr val="CAAAAD"/>
        </a:accent3>
        <a:accent4>
          <a:srgbClr val="C2BEB5"/>
        </a:accent4>
        <a:accent5>
          <a:srgbClr val="EFECE6"/>
        </a:accent5>
        <a:accent6>
          <a:srgbClr val="776654"/>
        </a:accent6>
        <a:hlink>
          <a:srgbClr val="3F3018"/>
        </a:hlink>
        <a:folHlink>
          <a:srgbClr val="3F301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a_RMdias_BRED 4">
        <a:dk1>
          <a:srgbClr val="3F3018"/>
        </a:dk1>
        <a:lt1>
          <a:srgbClr val="84715E"/>
        </a:lt1>
        <a:dk2>
          <a:srgbClr val="E3DFD4"/>
        </a:dk2>
        <a:lt2>
          <a:srgbClr val="655647"/>
        </a:lt2>
        <a:accent1>
          <a:srgbClr val="3F3018"/>
        </a:accent1>
        <a:accent2>
          <a:srgbClr val="84715E"/>
        </a:accent2>
        <a:accent3>
          <a:srgbClr val="C2BBB6"/>
        </a:accent3>
        <a:accent4>
          <a:srgbClr val="342713"/>
        </a:accent4>
        <a:accent5>
          <a:srgbClr val="AFADAB"/>
        </a:accent5>
        <a:accent6>
          <a:srgbClr val="776654"/>
        </a:accent6>
        <a:hlink>
          <a:srgbClr val="990033"/>
        </a:hlink>
        <a:folHlink>
          <a:srgbClr val="3F301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Præsentation1" id="{026B9C26-36EA-4739-B75C-F4B01A0B7BEC}" vid="{9235BEF5-F166-4813-91EC-35E9200DD150}"/>
    </a:ext>
  </a:extLst>
</a:theme>
</file>

<file path=ppt/theme/theme2.xml><?xml version="1.0" encoding="utf-8"?>
<a:theme xmlns:a="http://schemas.openxmlformats.org/drawingml/2006/main" name="Kontortema">
  <a:themeElements>
    <a:clrScheme name="Kont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ont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0</TotalTime>
  <Words>1040</Words>
  <Application>Microsoft Office PowerPoint</Application>
  <PresentationFormat>Brugerdefineret</PresentationFormat>
  <Paragraphs>102</Paragraphs>
  <Slides>15</Slides>
  <Notes>0</Notes>
  <HiddenSlides>0</HiddenSlides>
  <MMClips>0</MMClips>
  <ScaleCrop>false</ScaleCrop>
  <HeadingPairs>
    <vt:vector size="6" baseType="variant">
      <vt:variant>
        <vt:lpstr>Benyttede skrifttyper</vt:lpstr>
      </vt:variant>
      <vt:variant>
        <vt:i4>6</vt:i4>
      </vt:variant>
      <vt:variant>
        <vt:lpstr>Tema</vt:lpstr>
      </vt:variant>
      <vt:variant>
        <vt:i4>1</vt:i4>
      </vt:variant>
      <vt:variant>
        <vt:lpstr>Slidetitler</vt:lpstr>
      </vt:variant>
      <vt:variant>
        <vt:i4>15</vt:i4>
      </vt:variant>
    </vt:vector>
  </HeadingPairs>
  <TitlesOfParts>
    <vt:vector size="22" baseType="lpstr">
      <vt:lpstr>Arial</vt:lpstr>
      <vt:lpstr>Calibri</vt:lpstr>
      <vt:lpstr>inherit</vt:lpstr>
      <vt:lpstr>Open Sans</vt:lpstr>
      <vt:lpstr>Verdana</vt:lpstr>
      <vt:lpstr>Wingdings</vt:lpstr>
      <vt:lpstr>RM-multicolour_16-9_v02</vt:lpstr>
      <vt:lpstr>PowerPoint-præsentation</vt:lpstr>
      <vt:lpstr>Et banebrydende samarbejde</vt:lpstr>
      <vt:lpstr>MUSISKE MÅLTIDER:   Hvordan miljømæssige soniske signaler kan påvirke spiseadfærd </vt:lpstr>
      <vt:lpstr>En hjerneskade øger stofskifte og protein-nedbrydning  samtidig med, at skadens følgetilstande reducerer kostindtag   </vt:lpstr>
      <vt:lpstr>Metode og design</vt:lpstr>
      <vt:lpstr>Metodisk triangulering der kombinerer kvantitative og kvalitative tilgange</vt:lpstr>
      <vt:lpstr>Deltagere</vt:lpstr>
      <vt:lpstr>Fase 2+3 Lydabsorberende paneler</vt:lpstr>
      <vt:lpstr>Kvantitative fund lydniveau</vt:lpstr>
      <vt:lpstr>PowerPoint-præsentation</vt:lpstr>
      <vt:lpstr>Patienternes subjektive oplevelse af spisemiljø, mad og interaktion under måltidet.</vt:lpstr>
      <vt:lpstr>Professionelles subjektive oplevelse af spisemiljø og patienternes adfærd</vt:lpstr>
      <vt:lpstr>Kvantitative fund afventes med spænding </vt:lpstr>
      <vt:lpstr>Formidling</vt:lpstr>
      <vt:lpstr>Funding</vt:lpstr>
    </vt:vector>
  </TitlesOfParts>
  <Company>Region Midtjylland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PowerPoint-præsentation</dc:title>
  <dc:creator>Lena Aadal</dc:creator>
  <cp:lastModifiedBy>Lise Klarholt Busk</cp:lastModifiedBy>
  <cp:revision>10</cp:revision>
  <cp:lastPrinted>2020-01-23T11:37:56Z</cp:lastPrinted>
  <dcterms:created xsi:type="dcterms:W3CDTF">2020-11-26T08:25:24Z</dcterms:created>
  <dcterms:modified xsi:type="dcterms:W3CDTF">2021-06-09T12:06:31Z</dcterms:modified>
</cp:coreProperties>
</file>