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5" r:id="rId1"/>
  </p:sldMasterIdLst>
  <p:notesMasterIdLst>
    <p:notesMasterId r:id="rId17"/>
  </p:notesMasterIdLst>
  <p:sldIdLst>
    <p:sldId id="285" r:id="rId2"/>
    <p:sldId id="290" r:id="rId3"/>
    <p:sldId id="289" r:id="rId4"/>
    <p:sldId id="302" r:id="rId5"/>
    <p:sldId id="296" r:id="rId6"/>
    <p:sldId id="298" r:id="rId7"/>
    <p:sldId id="299" r:id="rId8"/>
    <p:sldId id="301" r:id="rId9"/>
    <p:sldId id="303" r:id="rId10"/>
    <p:sldId id="304" r:id="rId11"/>
    <p:sldId id="305" r:id="rId12"/>
    <p:sldId id="306" r:id="rId13"/>
    <p:sldId id="307" r:id="rId14"/>
    <p:sldId id="308" r:id="rId15"/>
    <p:sldId id="300" r:id="rId16"/>
  </p:sldIdLst>
  <p:sldSz cx="12195175" cy="6859588"/>
  <p:notesSz cx="6797675" cy="9926638"/>
  <p:custDataLst>
    <p:tags r:id="rId18"/>
  </p:custDataLst>
  <p:defaultTextStyle>
    <a:defPPr>
      <a:defRPr lang="da-DK"/>
    </a:defPPr>
    <a:lvl1pPr marL="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1" userDrawn="1">
          <p15:clr>
            <a:srgbClr val="A4A3A4"/>
          </p15:clr>
        </p15:guide>
        <p15:guide id="2" pos="384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emlayout 2 - Marker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llemlayout 2 - Markering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C89EF96-8CEA-46FF-86C4-4CE0E7609802}" styleName="Lyst layout 3 - Markering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91" d="100"/>
          <a:sy n="91" d="100"/>
        </p:scale>
        <p:origin x="84" y="84"/>
      </p:cViewPr>
      <p:guideLst>
        <p:guide orient="horz" pos="2161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6DBD80-1A18-40A8-8E8C-81B16990B284}" type="datetimeFigureOut">
              <a:rPr lang="da-DK" smtClean="0"/>
              <a:t>19-12-2023</a:t>
            </a:fld>
            <a:endParaRPr lang="da-DK"/>
          </a:p>
        </p:txBody>
      </p:sp>
      <p:sp>
        <p:nvSpPr>
          <p:cNvPr id="4" name="Pladsholder til dias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35DAE1-4DBC-4EBB-A0F7-2243D879E830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263883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dias_RM-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 userDrawn="1"/>
        </p:nvSpPr>
        <p:spPr>
          <a:xfrm>
            <a:off x="1" y="0"/>
            <a:ext cx="12195175" cy="6859588"/>
          </a:xfrm>
          <a:prstGeom prst="rect">
            <a:avLst/>
          </a:prstGeom>
          <a:solidFill>
            <a:schemeClr val="tx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pic>
        <p:nvPicPr>
          <p:cNvPr id="3" name="Billede 2"/>
          <p:cNvPicPr preferRelativeResize="0"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3400" y="1989634"/>
            <a:ext cx="4861361" cy="2342510"/>
          </a:xfrm>
          <a:prstGeom prst="rect">
            <a:avLst/>
          </a:prstGeom>
        </p:spPr>
      </p:pic>
      <p:sp>
        <p:nvSpPr>
          <p:cNvPr id="7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694877" y="5342988"/>
            <a:ext cx="10805419" cy="637334"/>
          </a:xfrm>
        </p:spPr>
        <p:txBody>
          <a:bodyPr anchor="t"/>
          <a:lstStyle>
            <a:lvl1pPr marL="0" indent="0" algn="ctr">
              <a:buFont typeface="Wingdings" pitchFamily="2" charset="2"/>
              <a:buNone/>
              <a:tabLst>
                <a:tab pos="1168400" algn="l"/>
              </a:tabLst>
              <a:defRPr sz="26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</p:spTree>
    <p:extLst>
      <p:ext uri="{BB962C8B-B14F-4D97-AF65-F5344CB8AC3E}">
        <p14:creationId xmlns:p14="http://schemas.microsoft.com/office/powerpoint/2010/main" val="41881446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s_MIDTRØ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tx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9024" name="Rectangle 112"/>
          <p:cNvSpPr>
            <a:spLocks noGrp="1" noChangeAspect="1" noChangeArrowheads="1"/>
          </p:cNvSpPr>
          <p:nvPr>
            <p:ph type="ctrTitle" sz="quarter" hasCustomPrompt="1"/>
          </p:nvPr>
        </p:nvSpPr>
        <p:spPr>
          <a:xfrm>
            <a:off x="1080422" y="3600000"/>
            <a:ext cx="9723797" cy="1440196"/>
          </a:xfrm>
        </p:spPr>
        <p:txBody>
          <a:bodyPr/>
          <a:lstStyle>
            <a:lvl1pPr>
              <a:lnSpc>
                <a:spcPct val="100000"/>
              </a:lnSpc>
              <a:spcAft>
                <a:spcPct val="20000"/>
              </a:spcAft>
              <a:defRPr sz="5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  <p:sp>
        <p:nvSpPr>
          <p:cNvPr id="39025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1080422" y="5112001"/>
            <a:ext cx="9723797" cy="719305"/>
          </a:xfrm>
        </p:spPr>
        <p:txBody>
          <a:bodyPr anchor="t"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pPr lvl="0"/>
            <a:r>
              <a:rPr lang="da-DK" altLang="da-DK" noProof="0" dirty="0" smtClean="0"/>
              <a:t>Skriv undertitel her</a:t>
            </a:r>
          </a:p>
        </p:txBody>
      </p:sp>
    </p:spTree>
    <p:extLst>
      <p:ext uri="{BB962C8B-B14F-4D97-AF65-F5344CB8AC3E}">
        <p14:creationId xmlns:p14="http://schemas.microsoft.com/office/powerpoint/2010/main" val="8866724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s_LYSGRØ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1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9024" name="Rectangle 112"/>
          <p:cNvSpPr>
            <a:spLocks noGrp="1" noChangeAspect="1" noChangeArrowheads="1"/>
          </p:cNvSpPr>
          <p:nvPr>
            <p:ph type="ctrTitle" sz="quarter" hasCustomPrompt="1"/>
          </p:nvPr>
        </p:nvSpPr>
        <p:spPr>
          <a:xfrm>
            <a:off x="1080422" y="3600000"/>
            <a:ext cx="9723797" cy="1440196"/>
          </a:xfrm>
        </p:spPr>
        <p:txBody>
          <a:bodyPr/>
          <a:lstStyle>
            <a:lvl1pPr>
              <a:lnSpc>
                <a:spcPct val="100000"/>
              </a:lnSpc>
              <a:spcAft>
                <a:spcPct val="20000"/>
              </a:spcAft>
              <a:defRPr sz="5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  <p:sp>
        <p:nvSpPr>
          <p:cNvPr id="39025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1080422" y="5112001"/>
            <a:ext cx="9723797" cy="719305"/>
          </a:xfrm>
        </p:spPr>
        <p:txBody>
          <a:bodyPr anchor="t"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pPr lvl="0"/>
            <a:r>
              <a:rPr lang="da-DK" altLang="da-DK" noProof="0" dirty="0" smtClean="0"/>
              <a:t>Skriv undertitel her</a:t>
            </a:r>
          </a:p>
        </p:txBody>
      </p:sp>
    </p:spTree>
    <p:extLst>
      <p:ext uri="{BB962C8B-B14F-4D97-AF65-F5344CB8AC3E}">
        <p14:creationId xmlns:p14="http://schemas.microsoft.com/office/powerpoint/2010/main" val="10929170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s_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3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9024" name="Rectangle 112"/>
          <p:cNvSpPr>
            <a:spLocks noGrp="1" noChangeAspect="1" noChangeArrowheads="1"/>
          </p:cNvSpPr>
          <p:nvPr>
            <p:ph type="ctrTitle" sz="quarter" hasCustomPrompt="1"/>
          </p:nvPr>
        </p:nvSpPr>
        <p:spPr>
          <a:xfrm>
            <a:off x="1080422" y="3600000"/>
            <a:ext cx="9723797" cy="1440196"/>
          </a:xfrm>
        </p:spPr>
        <p:txBody>
          <a:bodyPr/>
          <a:lstStyle>
            <a:lvl1pPr>
              <a:lnSpc>
                <a:spcPct val="100000"/>
              </a:lnSpc>
              <a:spcAft>
                <a:spcPct val="20000"/>
              </a:spcAft>
              <a:defRPr sz="5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  <p:sp>
        <p:nvSpPr>
          <p:cNvPr id="39025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1080422" y="5112001"/>
            <a:ext cx="9723797" cy="719305"/>
          </a:xfrm>
        </p:spPr>
        <p:txBody>
          <a:bodyPr anchor="t"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pPr lvl="0"/>
            <a:r>
              <a:rPr lang="da-DK" altLang="da-DK" noProof="0" dirty="0" smtClean="0"/>
              <a:t>Skriv undertitel her</a:t>
            </a:r>
          </a:p>
        </p:txBody>
      </p:sp>
    </p:spTree>
    <p:extLst>
      <p:ext uri="{BB962C8B-B14F-4D97-AF65-F5344CB8AC3E}">
        <p14:creationId xmlns:p14="http://schemas.microsoft.com/office/powerpoint/2010/main" val="17291249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dias_PETR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/>
          <p:cNvSpPr>
            <a:spLocks noChangeAspect="1"/>
          </p:cNvSpPr>
          <p:nvPr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9024" name="Rectangle 112"/>
          <p:cNvSpPr>
            <a:spLocks noGrp="1" noChangeAspect="1" noChangeArrowheads="1"/>
          </p:cNvSpPr>
          <p:nvPr>
            <p:ph type="ctrTitle" sz="quarter" hasCustomPrompt="1"/>
          </p:nvPr>
        </p:nvSpPr>
        <p:spPr>
          <a:xfrm>
            <a:off x="1080422" y="3600000"/>
            <a:ext cx="9723797" cy="1440196"/>
          </a:xfrm>
        </p:spPr>
        <p:txBody>
          <a:bodyPr/>
          <a:lstStyle>
            <a:lvl1pPr>
              <a:lnSpc>
                <a:spcPct val="100000"/>
              </a:lnSpc>
              <a:spcAft>
                <a:spcPct val="20000"/>
              </a:spcAft>
              <a:defRPr sz="5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noProof="0" dirty="0" smtClean="0"/>
              <a:t>Skriv titel her</a:t>
            </a:r>
          </a:p>
        </p:txBody>
      </p:sp>
      <p:sp>
        <p:nvSpPr>
          <p:cNvPr id="39025" name="Rectangle 113"/>
          <p:cNvSpPr>
            <a:spLocks noGrp="1" noChangeAspect="1" noChangeArrowheads="1"/>
          </p:cNvSpPr>
          <p:nvPr>
            <p:ph type="subTitle" sz="quarter" idx="1" hasCustomPrompt="1"/>
          </p:nvPr>
        </p:nvSpPr>
        <p:spPr>
          <a:xfrm>
            <a:off x="1080422" y="5112001"/>
            <a:ext cx="9723797" cy="719305"/>
          </a:xfrm>
        </p:spPr>
        <p:txBody>
          <a:bodyPr anchor="t"/>
          <a:lstStyle>
            <a:lvl1pPr marL="0" indent="0">
              <a:buFont typeface="Wingdings" pitchFamily="2" charset="2"/>
              <a:buNone/>
              <a:defRPr sz="2600"/>
            </a:lvl1pPr>
          </a:lstStyle>
          <a:p>
            <a:pPr lvl="0"/>
            <a:r>
              <a:rPr lang="da-DK" altLang="da-DK" noProof="0" dirty="0" smtClean="0"/>
              <a:t>Skriv undertitel her</a:t>
            </a:r>
          </a:p>
        </p:txBody>
      </p:sp>
    </p:spTree>
    <p:extLst>
      <p:ext uri="{BB962C8B-B14F-4D97-AF65-F5344CB8AC3E}">
        <p14:creationId xmlns:p14="http://schemas.microsoft.com/office/powerpoint/2010/main" val="20857562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5" name="Pladsholder til indhold 2"/>
          <p:cNvSpPr>
            <a:spLocks noGrp="1"/>
          </p:cNvSpPr>
          <p:nvPr>
            <p:ph idx="1" hasCustomPrompt="1"/>
          </p:nvPr>
        </p:nvSpPr>
        <p:spPr>
          <a:xfrm>
            <a:off x="720187" y="2159502"/>
            <a:ext cx="10082625" cy="4032000"/>
          </a:xfrm>
        </p:spPr>
        <p:txBody>
          <a:bodyPr/>
          <a:lstStyle>
            <a:lvl1pPr marL="457200" indent="-457200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1pPr>
            <a:lvl2pPr marL="1198003" indent="-364058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2pPr>
            <a:lvl3pPr marL="1790655" indent="-241294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3pPr>
            <a:lvl4pPr marL="2523004" indent="-243411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4pPr>
            <a:lvl5pPr marL="3160111" indent="-285750">
              <a:buClr>
                <a:schemeClr val="accent3"/>
              </a:buClr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</p:spTree>
    <p:extLst>
      <p:ext uri="{BB962C8B-B14F-4D97-AF65-F5344CB8AC3E}">
        <p14:creationId xmlns:p14="http://schemas.microsoft.com/office/powerpoint/2010/main" val="24304916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MIDTL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bg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" name="Pladsholder til indhold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 marL="457200" indent="-457200">
              <a:buClr>
                <a:schemeClr val="accent6"/>
              </a:buClr>
              <a:buFont typeface="Wingdings" panose="05000000000000000000" pitchFamily="2" charset="2"/>
              <a:buChar char="§"/>
              <a:defRPr/>
            </a:lvl1pPr>
            <a:lvl2pPr>
              <a:buClr>
                <a:schemeClr val="accent6"/>
              </a:buClr>
              <a:defRPr/>
            </a:lvl2pPr>
            <a:lvl3pPr>
              <a:buClr>
                <a:schemeClr val="accent6"/>
              </a:buClr>
              <a:defRPr/>
            </a:lvl3pPr>
            <a:lvl4pPr>
              <a:buClr>
                <a:schemeClr val="accent6"/>
              </a:buClr>
              <a:defRPr/>
            </a:lvl4pPr>
            <a:lvl5pPr>
              <a:buClr>
                <a:schemeClr val="accent6"/>
              </a:buClr>
              <a:defRPr/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</p:spTree>
    <p:extLst>
      <p:ext uri="{BB962C8B-B14F-4D97-AF65-F5344CB8AC3E}">
        <p14:creationId xmlns:p14="http://schemas.microsoft.com/office/powerpoint/2010/main" val="874690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MIDTRØ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tx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6" name="Pladsholder til indhold 2"/>
          <p:cNvSpPr>
            <a:spLocks noGrp="1"/>
          </p:cNvSpPr>
          <p:nvPr>
            <p:ph idx="1" hasCustomPrompt="1"/>
          </p:nvPr>
        </p:nvSpPr>
        <p:spPr>
          <a:xfrm>
            <a:off x="720187" y="2159502"/>
            <a:ext cx="10082625" cy="4032000"/>
          </a:xfrm>
        </p:spPr>
        <p:txBody>
          <a:bodyPr/>
          <a:lstStyle>
            <a:lvl1pPr marL="457200" indent="-457200">
              <a:buClr>
                <a:schemeClr val="bg1"/>
              </a:buClr>
              <a:buFont typeface="Wingdings" panose="05000000000000000000" pitchFamily="2" charset="2"/>
              <a:buChar char="§"/>
              <a:defRPr>
                <a:solidFill>
                  <a:schemeClr val="bg2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2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2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2"/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</p:spTree>
    <p:extLst>
      <p:ext uri="{BB962C8B-B14F-4D97-AF65-F5344CB8AC3E}">
        <p14:creationId xmlns:p14="http://schemas.microsoft.com/office/powerpoint/2010/main" val="3164536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LYSGRØ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1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6" name="Pladsholder til indhold 2"/>
          <p:cNvSpPr>
            <a:spLocks noGrp="1"/>
          </p:cNvSpPr>
          <p:nvPr>
            <p:ph idx="1" hasCustomPrompt="1"/>
          </p:nvPr>
        </p:nvSpPr>
        <p:spPr>
          <a:xfrm>
            <a:off x="720187" y="2159502"/>
            <a:ext cx="10082625" cy="4032000"/>
          </a:xfrm>
        </p:spPr>
        <p:txBody>
          <a:bodyPr/>
          <a:lstStyle>
            <a:lvl1pPr marL="0" indent="0">
              <a:buClr>
                <a:schemeClr val="bg1"/>
              </a:buClr>
              <a:buFont typeface="Wingdings" panose="05000000000000000000" pitchFamily="2" charset="2"/>
              <a:buNone/>
              <a:defRPr>
                <a:solidFill>
                  <a:schemeClr val="accent1">
                    <a:lumMod val="50000"/>
                  </a:schemeClr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accent1">
                    <a:lumMod val="50000"/>
                  </a:schemeClr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accent1">
                    <a:lumMod val="50000"/>
                  </a:schemeClr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accent1">
                    <a:lumMod val="50000"/>
                  </a:schemeClr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</p:spTree>
    <p:extLst>
      <p:ext uri="{BB962C8B-B14F-4D97-AF65-F5344CB8AC3E}">
        <p14:creationId xmlns:p14="http://schemas.microsoft.com/office/powerpoint/2010/main" val="3034385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3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" name="Pladsholder til indhold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 marL="0" indent="0">
              <a:buClr>
                <a:schemeClr val="bg1"/>
              </a:buClr>
              <a:buFont typeface="Wingdings" panose="05000000000000000000" pitchFamily="2" charset="2"/>
              <a:buNone/>
              <a:defRPr/>
            </a:lvl1pPr>
            <a:lvl2pPr>
              <a:buClr>
                <a:schemeClr val="bg1"/>
              </a:buClr>
              <a:defRPr/>
            </a:lvl2pPr>
            <a:lvl3pPr>
              <a:buClr>
                <a:schemeClr val="bg1"/>
              </a:buClr>
              <a:defRPr/>
            </a:lvl3pPr>
            <a:lvl4pPr>
              <a:buClr>
                <a:schemeClr val="bg1"/>
              </a:buClr>
              <a:defRPr/>
            </a:lvl4pPr>
            <a:lvl5pPr>
              <a:buClr>
                <a:schemeClr val="bg1"/>
              </a:buClr>
              <a:defRPr/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</p:spTree>
    <p:extLst>
      <p:ext uri="{BB962C8B-B14F-4D97-AF65-F5344CB8AC3E}">
        <p14:creationId xmlns:p14="http://schemas.microsoft.com/office/powerpoint/2010/main" val="3038164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indhold_PETR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4"/>
          <p:cNvSpPr/>
          <p:nvPr userDrawn="1"/>
        </p:nvSpPr>
        <p:spPr>
          <a:xfrm>
            <a:off x="1" y="576000"/>
            <a:ext cx="12195175" cy="5940000"/>
          </a:xfrm>
          <a:prstGeom prst="rect">
            <a:avLst/>
          </a:prstGeom>
          <a:solidFill>
            <a:schemeClr val="accent2"/>
          </a:solidFill>
          <a:ln w="152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da-DK" sz="2400" dirty="0">
              <a:solidFill>
                <a:srgbClr val="3F3018"/>
              </a:solidFill>
            </a:endParaRPr>
          </a:p>
        </p:txBody>
      </p:sp>
      <p:sp>
        <p:nvSpPr>
          <p:cNvPr id="3" name="Pladsholder til indhold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 marL="0" indent="0">
              <a:buClr>
                <a:schemeClr val="bg1"/>
              </a:buClr>
              <a:buFont typeface="Wingdings" panose="05000000000000000000" pitchFamily="2" charset="2"/>
              <a:buNone/>
              <a:defRPr>
                <a:solidFill>
                  <a:schemeClr val="bg2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2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2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2"/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da-DK" altLang="da-DK" dirty="0" smtClean="0"/>
              <a:t>Skriv overskrift her</a:t>
            </a:r>
          </a:p>
        </p:txBody>
      </p:sp>
    </p:spTree>
    <p:extLst>
      <p:ext uri="{BB962C8B-B14F-4D97-AF65-F5344CB8AC3E}">
        <p14:creationId xmlns:p14="http://schemas.microsoft.com/office/powerpoint/2010/main" val="36339616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ptekst, overskrift og indhold_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281" y="1800000"/>
            <a:ext cx="10083938" cy="720000"/>
          </a:xfrm>
        </p:spPr>
        <p:txBody>
          <a:bodyPr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5" name="Pladsholder til indhold 4"/>
          <p:cNvSpPr>
            <a:spLocks noGrp="1"/>
          </p:cNvSpPr>
          <p:nvPr>
            <p:ph sz="quarter" idx="11" hasCustomPrompt="1"/>
          </p:nvPr>
        </p:nvSpPr>
        <p:spPr>
          <a:xfrm>
            <a:off x="720281" y="2700000"/>
            <a:ext cx="10083938" cy="3600000"/>
          </a:xfrm>
        </p:spPr>
        <p:txBody>
          <a:bodyPr anchor="t" anchorCtr="0"/>
          <a:lstStyle/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  <p:sp>
        <p:nvSpPr>
          <p:cNvPr id="4" name="Pladsholder til tekst 3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1188001"/>
            <a:ext cx="2503151" cy="453179"/>
          </a:xfrm>
          <a:solidFill>
            <a:schemeClr val="accent3"/>
          </a:solidFill>
          <a:ln>
            <a:noFill/>
          </a:ln>
        </p:spPr>
        <p:txBody>
          <a:bodyPr wrap="none" lIns="720000" tIns="71998" rIns="180000" bIns="71998">
            <a:spAutoFit/>
          </a:bodyPr>
          <a:lstStyle>
            <a:lvl1pPr marL="0" indent="0">
              <a:buNone/>
              <a:defRPr sz="2000" b="1" baseline="0">
                <a:solidFill>
                  <a:schemeClr val="bg1"/>
                </a:solidFill>
              </a:defRPr>
            </a:lvl1pPr>
            <a:lvl2pPr marL="833946" indent="0">
              <a:buNone/>
              <a:defRPr b="1">
                <a:solidFill>
                  <a:schemeClr val="bg1"/>
                </a:solidFill>
              </a:defRPr>
            </a:lvl2pPr>
            <a:lvl3pPr marL="1549361" indent="0">
              <a:buNone/>
              <a:defRPr b="1">
                <a:solidFill>
                  <a:schemeClr val="bg1"/>
                </a:solidFill>
              </a:defRPr>
            </a:lvl3pPr>
            <a:lvl4pPr marL="2279592" indent="0">
              <a:buNone/>
              <a:defRPr b="1">
                <a:solidFill>
                  <a:schemeClr val="bg1"/>
                </a:solidFill>
              </a:defRPr>
            </a:lvl4pPr>
            <a:lvl5pPr marL="2874361" indent="0">
              <a:buNone/>
              <a:defRPr b="1">
                <a:solidFill>
                  <a:schemeClr val="bg1"/>
                </a:solidFill>
              </a:defRPr>
            </a:lvl5pPr>
          </a:lstStyle>
          <a:p>
            <a:pPr lvl="0"/>
            <a:r>
              <a:rPr lang="da-DK" dirty="0" smtClean="0"/>
              <a:t>SKRIV HER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658704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i bredformat med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billede 2"/>
          <p:cNvSpPr>
            <a:spLocks noGrp="1" noChangeAspect="1"/>
          </p:cNvSpPr>
          <p:nvPr>
            <p:ph type="pic" idx="11" hasCustomPrompt="1"/>
          </p:nvPr>
        </p:nvSpPr>
        <p:spPr>
          <a:xfrm>
            <a:off x="1" y="576000"/>
            <a:ext cx="12195175" cy="5940000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 smtClean="0"/>
          </a:p>
        </p:txBody>
      </p:sp>
    </p:spTree>
    <p:extLst>
      <p:ext uri="{BB962C8B-B14F-4D97-AF65-F5344CB8AC3E}">
        <p14:creationId xmlns:p14="http://schemas.microsoft.com/office/powerpoint/2010/main" val="14836315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i højformat med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billede 2"/>
          <p:cNvSpPr>
            <a:spLocks noGrp="1" noChangeAspect="1"/>
          </p:cNvSpPr>
          <p:nvPr>
            <p:ph type="pic" idx="11" hasCustomPrompt="1"/>
          </p:nvPr>
        </p:nvSpPr>
        <p:spPr>
          <a:xfrm>
            <a:off x="3421336" y="576000"/>
            <a:ext cx="4501758" cy="5940000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</a:t>
            </a:r>
            <a:br>
              <a:rPr lang="da-DK" dirty="0" smtClean="0"/>
            </a:br>
            <a:r>
              <a:rPr lang="da-DK" dirty="0" smtClean="0"/>
              <a:t>for at tilføje et billede</a:t>
            </a:r>
            <a:r>
              <a:rPr lang="da-DK" dirty="0"/>
              <a:t/>
            </a:r>
            <a:br>
              <a:rPr lang="da-DK" dirty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 smtClean="0"/>
          </a:p>
        </p:txBody>
      </p:sp>
      <p:sp>
        <p:nvSpPr>
          <p:cNvPr id="3" name="Tekstboks 2"/>
          <p:cNvSpPr txBox="1"/>
          <p:nvPr userDrawn="1"/>
        </p:nvSpPr>
        <p:spPr>
          <a:xfrm>
            <a:off x="-1489231" y="3141698"/>
            <a:ext cx="1152428" cy="4309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a-DK" sz="900" dirty="0" smtClean="0"/>
              <a:t>Foto kan også placeres længere til venstre på siden</a:t>
            </a:r>
            <a:endParaRPr lang="da-DK" sz="900" dirty="0"/>
          </a:p>
        </p:txBody>
      </p:sp>
    </p:spTree>
    <p:extLst>
      <p:ext uri="{BB962C8B-B14F-4D97-AF65-F5344CB8AC3E}">
        <p14:creationId xmlns:p14="http://schemas.microsoft.com/office/powerpoint/2010/main" val="20058365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med overskrift og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billede 2"/>
          <p:cNvSpPr>
            <a:spLocks noGrp="1"/>
          </p:cNvSpPr>
          <p:nvPr>
            <p:ph type="pic" idx="11" hasCustomPrompt="1"/>
          </p:nvPr>
        </p:nvSpPr>
        <p:spPr>
          <a:xfrm>
            <a:off x="720281" y="1800000"/>
            <a:ext cx="10083938" cy="4176000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 smtClean="0"/>
          </a:p>
        </p:txBody>
      </p:sp>
      <p:sp>
        <p:nvSpPr>
          <p:cNvPr id="3" name="Titel 1"/>
          <p:cNvSpPr>
            <a:spLocks noGrp="1" noChangeAspect="1"/>
          </p:cNvSpPr>
          <p:nvPr>
            <p:ph type="title" hasCustomPrompt="1"/>
          </p:nvPr>
        </p:nvSpPr>
        <p:spPr>
          <a:xfrm>
            <a:off x="720281" y="828000"/>
            <a:ext cx="10083938" cy="900000"/>
          </a:xfrm>
        </p:spPr>
        <p:txBody>
          <a:bodyPr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4" name="Pladsholder til tekst 3"/>
          <p:cNvSpPr>
            <a:spLocks noGrp="1"/>
          </p:cNvSpPr>
          <p:nvPr>
            <p:ph type="body" sz="quarter" idx="12" hasCustomPrompt="1"/>
          </p:nvPr>
        </p:nvSpPr>
        <p:spPr>
          <a:xfrm>
            <a:off x="720281" y="6048001"/>
            <a:ext cx="10083938" cy="360083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 baseline="0">
                <a:solidFill>
                  <a:schemeClr val="tx1"/>
                </a:solidFill>
              </a:defRPr>
            </a:lvl1pPr>
            <a:lvl2pPr marL="833946" indent="0">
              <a:buNone/>
              <a:defRPr sz="1900">
                <a:solidFill>
                  <a:schemeClr val="tx1"/>
                </a:solidFill>
              </a:defRPr>
            </a:lvl2pPr>
            <a:lvl3pPr marL="1549361" indent="0">
              <a:buNone/>
              <a:defRPr sz="1900">
                <a:solidFill>
                  <a:schemeClr val="tx1"/>
                </a:solidFill>
              </a:defRPr>
            </a:lvl3pPr>
            <a:lvl4pPr marL="2279592" indent="0">
              <a:buNone/>
              <a:defRPr sz="1900">
                <a:solidFill>
                  <a:schemeClr val="tx1"/>
                </a:solidFill>
              </a:defRPr>
            </a:lvl4pPr>
            <a:lvl5pPr marL="2874361" indent="0">
              <a:buNone/>
              <a:defRPr sz="1900">
                <a:solidFill>
                  <a:schemeClr val="tx1"/>
                </a:solidFill>
              </a:defRPr>
            </a:lvl5pPr>
          </a:lstStyle>
          <a:p>
            <a:pPr lvl="0"/>
            <a:r>
              <a:rPr lang="da-DK" dirty="0" smtClean="0"/>
              <a:t>Skriv tekst her</a:t>
            </a:r>
          </a:p>
        </p:txBody>
      </p:sp>
    </p:spTree>
    <p:extLst>
      <p:ext uri="{BB962C8B-B14F-4D97-AF65-F5344CB8AC3E}">
        <p14:creationId xmlns:p14="http://schemas.microsoft.com/office/powerpoint/2010/main" val="17131229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 på hele format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dsholder til billede 2"/>
          <p:cNvSpPr>
            <a:spLocks noGrp="1"/>
          </p:cNvSpPr>
          <p:nvPr>
            <p:ph type="pic" idx="11" hasCustomPrompt="1"/>
          </p:nvPr>
        </p:nvSpPr>
        <p:spPr>
          <a:xfrm>
            <a:off x="1" y="0"/>
            <a:ext cx="12195175" cy="6859588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8001212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 noChangeAspect="1"/>
          </p:cNvSpPr>
          <p:nvPr>
            <p:ph type="title" hasCustomPrompt="1"/>
          </p:nvPr>
        </p:nvSpPr>
        <p:spPr>
          <a:xfrm>
            <a:off x="720281" y="1188000"/>
            <a:ext cx="10083938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0234546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588513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højformat - overskrift og 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4501758" y="1908000"/>
            <a:ext cx="6302461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5" name="Pladsholder til indhold 2"/>
          <p:cNvSpPr>
            <a:spLocks noGrp="1"/>
          </p:cNvSpPr>
          <p:nvPr>
            <p:ph sz="half" idx="10" hasCustomPrompt="1"/>
          </p:nvPr>
        </p:nvSpPr>
        <p:spPr>
          <a:xfrm>
            <a:off x="4501758" y="2880000"/>
            <a:ext cx="3061195" cy="331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tabLst/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6" name="Pladsholder til indhold 2"/>
          <p:cNvSpPr>
            <a:spLocks noGrp="1"/>
          </p:cNvSpPr>
          <p:nvPr>
            <p:ph sz="half" idx="11" hasCustomPrompt="1"/>
          </p:nvPr>
        </p:nvSpPr>
        <p:spPr>
          <a:xfrm>
            <a:off x="7743024" y="2880000"/>
            <a:ext cx="3061195" cy="331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7" name="Pladsholder til billede 2"/>
          <p:cNvSpPr>
            <a:spLocks noGrp="1" noChangeAspect="1"/>
          </p:cNvSpPr>
          <p:nvPr>
            <p:ph type="pic" idx="12" hasCustomPrompt="1"/>
          </p:nvPr>
        </p:nvSpPr>
        <p:spPr>
          <a:xfrm>
            <a:off x="0" y="1"/>
            <a:ext cx="4141617" cy="6859588"/>
          </a:xfrm>
        </p:spPr>
        <p:txBody>
          <a:bodyPr/>
          <a:lstStyle>
            <a:lvl1pPr marL="0" indent="0" algn="ctr">
              <a:buNone/>
              <a:defRPr sz="20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8901774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højformat - overskrift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4501758" y="1908000"/>
            <a:ext cx="6302461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5" name="Pladsholder til indhold 2"/>
          <p:cNvSpPr>
            <a:spLocks noGrp="1"/>
          </p:cNvSpPr>
          <p:nvPr>
            <p:ph sz="half" idx="10" hasCustomPrompt="1"/>
          </p:nvPr>
        </p:nvSpPr>
        <p:spPr>
          <a:xfrm>
            <a:off x="4501758" y="2880000"/>
            <a:ext cx="6302461" cy="331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1079500" indent="-246063"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7" name="Pladsholder til billede 2"/>
          <p:cNvSpPr>
            <a:spLocks noGrp="1" noChangeAspect="1"/>
          </p:cNvSpPr>
          <p:nvPr>
            <p:ph type="pic" idx="12" hasCustomPrompt="1"/>
          </p:nvPr>
        </p:nvSpPr>
        <p:spPr>
          <a:xfrm>
            <a:off x="0" y="0"/>
            <a:ext cx="4141617" cy="6859588"/>
          </a:xfrm>
        </p:spPr>
        <p:txBody>
          <a:bodyPr/>
          <a:lstStyle>
            <a:lvl1pPr marL="0" indent="0" algn="ctr">
              <a:buNone/>
              <a:defRPr sz="20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3188584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bredformat - overskrift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281" y="1188000"/>
            <a:ext cx="10083938" cy="54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6" name="Pladsholder til indhold 2"/>
          <p:cNvSpPr>
            <a:spLocks noGrp="1"/>
          </p:cNvSpPr>
          <p:nvPr>
            <p:ph sz="half" idx="11" hasCustomPrompt="1"/>
          </p:nvPr>
        </p:nvSpPr>
        <p:spPr>
          <a:xfrm>
            <a:off x="7562953" y="1800000"/>
            <a:ext cx="3241266" cy="439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7" name="Pladsholder til billede 2"/>
          <p:cNvSpPr>
            <a:spLocks noGrp="1" noChangeAspect="1"/>
          </p:cNvSpPr>
          <p:nvPr>
            <p:ph type="pic" idx="12" hasCustomPrompt="1"/>
          </p:nvPr>
        </p:nvSpPr>
        <p:spPr>
          <a:xfrm>
            <a:off x="720281" y="1800000"/>
            <a:ext cx="6662602" cy="4392000"/>
          </a:xfrm>
        </p:spPr>
        <p:txBody>
          <a:bodyPr/>
          <a:lstStyle>
            <a:lvl1pPr marL="0" indent="0" algn="ctr">
              <a:buNone/>
              <a:defRPr sz="2700" baseline="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r>
              <a:rPr lang="da-DK" dirty="0" smtClean="0"/>
              <a:t>Klik på ikonet for 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5245824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281" y="1188000"/>
            <a:ext cx="10083938" cy="900000"/>
          </a:xfrm>
        </p:spPr>
        <p:txBody>
          <a:bodyPr anchor="t" anchorCtr="0"/>
          <a:lstStyle>
            <a:lvl1pPr>
              <a:defRPr baseline="0"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3" name="Pladsholder til indhold 2"/>
          <p:cNvSpPr>
            <a:spLocks noGrp="1" noChangeAspect="1"/>
          </p:cNvSpPr>
          <p:nvPr>
            <p:ph sz="half" idx="1" hasCustomPrompt="1"/>
          </p:nvPr>
        </p:nvSpPr>
        <p:spPr>
          <a:xfrm>
            <a:off x="720281" y="2159502"/>
            <a:ext cx="4861898" cy="4032000"/>
          </a:xfrm>
        </p:spPr>
        <p:txBody>
          <a:bodyPr anchor="t" anchorCtr="0"/>
          <a:lstStyle>
            <a:lvl1pPr>
              <a:defRPr sz="3200"/>
            </a:lvl1pPr>
            <a:lvl2pPr marL="715963" indent="-271463">
              <a:defRPr sz="2600"/>
            </a:lvl2pPr>
            <a:lvl3pPr marL="985838" indent="-269875">
              <a:defRPr sz="2600"/>
            </a:lvl3pPr>
            <a:lvl4pPr marL="1343025" indent="-269875">
              <a:defRPr sz="2200"/>
            </a:lvl4pPr>
            <a:lvl5pPr marL="1701800" indent="-269875">
              <a:defRPr sz="18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6" name="Pladsholder til indhold 2"/>
          <p:cNvSpPr>
            <a:spLocks noGrp="1" noChangeAspect="1"/>
          </p:cNvSpPr>
          <p:nvPr>
            <p:ph sz="half" idx="10" hasCustomPrompt="1"/>
          </p:nvPr>
        </p:nvSpPr>
        <p:spPr>
          <a:xfrm>
            <a:off x="5942321" y="2160000"/>
            <a:ext cx="4861898" cy="4032000"/>
          </a:xfrm>
        </p:spPr>
        <p:txBody>
          <a:bodyPr anchor="t" anchorCtr="0"/>
          <a:lstStyle>
            <a:lvl1pPr>
              <a:defRPr sz="3200"/>
            </a:lvl1pPr>
            <a:lvl2pPr marL="357188" indent="-357188">
              <a:defRPr sz="2600"/>
            </a:lvl2pPr>
            <a:lvl3pPr marL="715963" indent="-271463">
              <a:defRPr sz="2600"/>
            </a:lvl3pPr>
            <a:lvl4pPr marL="1343025" indent="-269875">
              <a:defRPr sz="2200"/>
            </a:lvl4pPr>
            <a:lvl5pPr marL="1701800" indent="-269875">
              <a:defRPr sz="18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2"/>
            <a:r>
              <a:rPr lang="da-DK" altLang="da-DK" dirty="0" smtClean="0"/>
              <a:t>første niveau</a:t>
            </a:r>
          </a:p>
        </p:txBody>
      </p:sp>
    </p:spTree>
    <p:extLst>
      <p:ext uri="{BB962C8B-B14F-4D97-AF65-F5344CB8AC3E}">
        <p14:creationId xmlns:p14="http://schemas.microsoft.com/office/powerpoint/2010/main" val="12856958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verskrift og tre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281" y="1188000"/>
            <a:ext cx="10083938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 hasCustomPrompt="1"/>
          </p:nvPr>
        </p:nvSpPr>
        <p:spPr>
          <a:xfrm>
            <a:off x="720281" y="2159502"/>
            <a:ext cx="3241266" cy="403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defRPr sz="2200"/>
            </a:lvl2pPr>
            <a:lvl3pPr marL="1549361" indent="0">
              <a:buNone/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5" name="Pladsholder til indhold 2"/>
          <p:cNvSpPr>
            <a:spLocks noGrp="1"/>
          </p:cNvSpPr>
          <p:nvPr>
            <p:ph sz="half" idx="10" hasCustomPrompt="1"/>
          </p:nvPr>
        </p:nvSpPr>
        <p:spPr>
          <a:xfrm>
            <a:off x="4141617" y="2160000"/>
            <a:ext cx="3241266" cy="403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  <p:sp>
        <p:nvSpPr>
          <p:cNvPr id="6" name="Pladsholder til indhold 2"/>
          <p:cNvSpPr>
            <a:spLocks noGrp="1"/>
          </p:cNvSpPr>
          <p:nvPr>
            <p:ph sz="half" idx="11" hasCustomPrompt="1"/>
          </p:nvPr>
        </p:nvSpPr>
        <p:spPr>
          <a:xfrm>
            <a:off x="7562953" y="2160000"/>
            <a:ext cx="3241266" cy="4032000"/>
          </a:xfrm>
        </p:spPr>
        <p:txBody>
          <a:bodyPr anchor="t" anchorCtr="0"/>
          <a:lstStyle>
            <a:lvl1pPr marL="0" indent="0">
              <a:buNone/>
              <a:defRPr sz="2600"/>
            </a:lvl1pPr>
            <a:lvl2pPr marL="444500" indent="-263525">
              <a:defRPr sz="2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a-DK" altLang="da-DK" dirty="0" smtClean="0"/>
              <a:t>Skriv tekst eller klik på ikon for at tilføje indhold</a:t>
            </a:r>
          </a:p>
          <a:p>
            <a:pPr lvl="1"/>
            <a:r>
              <a:rPr lang="da-DK" altLang="da-DK" dirty="0" smtClean="0"/>
              <a:t>første niveau</a:t>
            </a:r>
          </a:p>
        </p:txBody>
      </p:sp>
    </p:spTree>
    <p:extLst>
      <p:ext uri="{BB962C8B-B14F-4D97-AF65-F5344CB8AC3E}">
        <p14:creationId xmlns:p14="http://schemas.microsoft.com/office/powerpoint/2010/main" val="416680180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verskrift og tre bille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20281" y="1188000"/>
            <a:ext cx="10083938" cy="900000"/>
          </a:xfrm>
        </p:spPr>
        <p:txBody>
          <a:bodyPr anchor="t" anchorCtr="0"/>
          <a:lstStyle>
            <a:lvl1pPr>
              <a:defRPr/>
            </a:lvl1pPr>
          </a:lstStyle>
          <a:p>
            <a:r>
              <a:rPr lang="da-DK" dirty="0" smtClean="0"/>
              <a:t>Skriv overskrift her</a:t>
            </a:r>
            <a:endParaRPr lang="da-DK" dirty="0"/>
          </a:p>
        </p:txBody>
      </p:sp>
      <p:sp>
        <p:nvSpPr>
          <p:cNvPr id="9" name="Pladsholder til billede 8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720281" y="2160000"/>
            <a:ext cx="3241266" cy="4032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0" name="Pladsholder til billede 8"/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4141617" y="2160000"/>
            <a:ext cx="3241266" cy="4032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1" name="Pladsholder til billede 8"/>
          <p:cNvSpPr>
            <a:spLocks noGrp="1" noChangeAspect="1"/>
          </p:cNvSpPr>
          <p:nvPr>
            <p:ph type="pic" sz="quarter" idx="12" hasCustomPrompt="1"/>
          </p:nvPr>
        </p:nvSpPr>
        <p:spPr>
          <a:xfrm>
            <a:off x="7562953" y="2160000"/>
            <a:ext cx="3241266" cy="4032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07517570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e billeder - højform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dsholder til billede 8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720281" y="576000"/>
            <a:ext cx="3241266" cy="594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6" name="Pladsholder til billede 8"/>
          <p:cNvSpPr>
            <a:spLocks noGrp="1" noChangeAspect="1"/>
          </p:cNvSpPr>
          <p:nvPr>
            <p:ph type="pic" sz="quarter" idx="11" hasCustomPrompt="1"/>
          </p:nvPr>
        </p:nvSpPr>
        <p:spPr>
          <a:xfrm>
            <a:off x="4141617" y="576000"/>
            <a:ext cx="3241266" cy="594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7" name="Pladsholder til billede 8"/>
          <p:cNvSpPr>
            <a:spLocks noGrp="1" noChangeAspect="1"/>
          </p:cNvSpPr>
          <p:nvPr>
            <p:ph type="pic" sz="quarter" idx="12" hasCustomPrompt="1"/>
          </p:nvPr>
        </p:nvSpPr>
        <p:spPr>
          <a:xfrm>
            <a:off x="7562953" y="576000"/>
            <a:ext cx="3241266" cy="594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93055937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m bille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dsholder til billede 8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720281" y="57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7" name="Pladsholder til billede 8"/>
          <p:cNvSpPr>
            <a:spLocks noGrp="1" noChangeAspect="1"/>
          </p:cNvSpPr>
          <p:nvPr>
            <p:ph type="pic" sz="quarter" idx="12" hasCustomPrompt="1"/>
          </p:nvPr>
        </p:nvSpPr>
        <p:spPr>
          <a:xfrm>
            <a:off x="7562953" y="576000"/>
            <a:ext cx="3241266" cy="594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5" name="Pladsholder til billede 8"/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720281" y="363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1" name="Pladsholder til billede 8"/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4141617" y="57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2" name="Pladsholder til billede 8"/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4141617" y="363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97072521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ks bille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dsholder til billede 8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720281" y="57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5" name="Pladsholder til billede 8"/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720281" y="363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1" name="Pladsholder til billede 8"/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4141617" y="57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2" name="Pladsholder til billede 8"/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4141617" y="363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8" name="Pladsholder til billede 8"/>
          <p:cNvSpPr>
            <a:spLocks noGrp="1" noChangeAspect="1"/>
          </p:cNvSpPr>
          <p:nvPr>
            <p:ph type="pic" sz="quarter" idx="16" hasCustomPrompt="1"/>
          </p:nvPr>
        </p:nvSpPr>
        <p:spPr>
          <a:xfrm>
            <a:off x="7562953" y="57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  <p:sp>
        <p:nvSpPr>
          <p:cNvPr id="10" name="Pladsholder til billede 8"/>
          <p:cNvSpPr>
            <a:spLocks noGrp="1" noChangeAspect="1"/>
          </p:cNvSpPr>
          <p:nvPr>
            <p:ph type="pic" sz="quarter" idx="17" hasCustomPrompt="1"/>
          </p:nvPr>
        </p:nvSpPr>
        <p:spPr>
          <a:xfrm>
            <a:off x="7562953" y="3636000"/>
            <a:ext cx="3241266" cy="2880000"/>
          </a:xfrm>
        </p:spPr>
        <p:txBody>
          <a:bodyPr/>
          <a:lstStyle>
            <a:lvl1pPr marL="0" indent="0" algn="ctr">
              <a:buNone/>
              <a:defRPr sz="1800"/>
            </a:lvl1pPr>
          </a:lstStyle>
          <a:p>
            <a:r>
              <a:rPr lang="da-DK" dirty="0" smtClean="0"/>
              <a:t>Klik på ikonet for </a:t>
            </a:r>
            <a:br>
              <a:rPr lang="da-DK" dirty="0" smtClean="0"/>
            </a:br>
            <a:r>
              <a:rPr lang="da-DK" dirty="0" smtClean="0"/>
              <a:t>at tilføje et billede</a:t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r>
              <a:rPr lang="da-DK" dirty="0" smtClean="0"/>
              <a:t/>
            </a:r>
            <a:br>
              <a:rPr lang="da-DK" dirty="0" smtClean="0"/>
            </a:b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633279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Rectangle 4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720187" y="1188000"/>
            <a:ext cx="10082625" cy="9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a-DK" altLang="da-DK" dirty="0" smtClean="0"/>
              <a:t>Skriv overskrift her</a:t>
            </a:r>
          </a:p>
        </p:txBody>
      </p:sp>
      <p:sp>
        <p:nvSpPr>
          <p:cNvPr id="37893" name="Rectangle 5"/>
          <p:cNvSpPr>
            <a:spLocks noGrp="1" noChangeAspect="1" noChangeArrowheads="1"/>
          </p:cNvSpPr>
          <p:nvPr>
            <p:ph type="body" idx="1"/>
          </p:nvPr>
        </p:nvSpPr>
        <p:spPr bwMode="auto">
          <a:xfrm>
            <a:off x="720187" y="2159502"/>
            <a:ext cx="10082625" cy="4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a-DK" altLang="da-DK" dirty="0" smtClean="0"/>
              <a:t>Skriv tekst</a:t>
            </a:r>
          </a:p>
          <a:p>
            <a:pPr lvl="1"/>
            <a:r>
              <a:rPr lang="da-DK" altLang="da-DK" dirty="0" smtClean="0"/>
              <a:t>skriv tekst i </a:t>
            </a:r>
            <a:r>
              <a:rPr lang="da-DK" altLang="da-DK" dirty="0" err="1" smtClean="0"/>
              <a:t>bullit</a:t>
            </a:r>
            <a:r>
              <a:rPr lang="da-DK" altLang="da-DK" dirty="0" smtClean="0"/>
              <a:t>-form</a:t>
            </a:r>
          </a:p>
          <a:p>
            <a:pPr lvl="2"/>
            <a:r>
              <a:rPr lang="da-DK" altLang="da-DK" dirty="0" smtClean="0"/>
              <a:t>andet niveau</a:t>
            </a:r>
          </a:p>
          <a:p>
            <a:pPr lvl="3"/>
            <a:r>
              <a:rPr lang="da-DK" altLang="da-DK" dirty="0" smtClean="0"/>
              <a:t>tredje niveau</a:t>
            </a:r>
          </a:p>
          <a:p>
            <a:pPr lvl="4"/>
            <a:r>
              <a:rPr lang="da-DK" altLang="da-DK" dirty="0" smtClean="0"/>
              <a:t>fjerde niveau</a:t>
            </a:r>
          </a:p>
        </p:txBody>
      </p:sp>
      <p:sp>
        <p:nvSpPr>
          <p:cNvPr id="26" name="Rectangle 7"/>
          <p:cNvSpPr txBox="1">
            <a:spLocks noChangeArrowheads="1"/>
          </p:cNvSpPr>
          <p:nvPr/>
        </p:nvSpPr>
        <p:spPr bwMode="auto">
          <a:xfrm>
            <a:off x="8967502" y="6444000"/>
            <a:ext cx="3099607" cy="30804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defPPr>
              <a:defRPr lang="da-DK"/>
            </a:defPPr>
            <a:lvl1pPr marL="0" algn="r" defTabSz="914400" rtl="0" eaLnBrk="0" latinLnBrk="0" hangingPunct="0">
              <a:defRPr sz="9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166C9427-3C37-4B67-A51B-8175507267F1}" type="slidenum">
              <a:rPr lang="da-DK" altLang="da-DK" sz="800" b="1" smtClean="0">
                <a:solidFill>
                  <a:schemeClr val="bg2"/>
                </a:solidFill>
              </a:rPr>
              <a:pPr>
                <a:defRPr/>
              </a:pPr>
              <a:t>‹nr.›</a:t>
            </a:fld>
            <a:r>
              <a:rPr lang="da-DK" altLang="da-DK" sz="800" b="1" dirty="0" smtClean="0">
                <a:solidFill>
                  <a:schemeClr val="bg2"/>
                </a:solidFill>
              </a:rPr>
              <a:t>  ▪  www.regionmidtjylland.dk</a:t>
            </a:r>
            <a:endParaRPr lang="da-DK" altLang="da-DK" sz="800" b="1" dirty="0">
              <a:solidFill>
                <a:schemeClr val="bg2"/>
              </a:solidFill>
            </a:endParaRPr>
          </a:p>
        </p:txBody>
      </p:sp>
      <p:pic>
        <p:nvPicPr>
          <p:cNvPr id="2" name="Billede 1"/>
          <p:cNvPicPr preferRelativeResize="0"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6387" y="108001"/>
            <a:ext cx="841687" cy="405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304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6" r:id="rId1"/>
    <p:sldLayoutId id="2147483862" r:id="rId2"/>
    <p:sldLayoutId id="2147483853" r:id="rId3"/>
    <p:sldLayoutId id="2147483852" r:id="rId4"/>
    <p:sldLayoutId id="2147483861" r:id="rId5"/>
    <p:sldLayoutId id="2147483837" r:id="rId6"/>
    <p:sldLayoutId id="2147483851" r:id="rId7"/>
    <p:sldLayoutId id="2147483850" r:id="rId8"/>
    <p:sldLayoutId id="2147483868" r:id="rId9"/>
    <p:sldLayoutId id="2147483854" r:id="rId10"/>
    <p:sldLayoutId id="2147483867" r:id="rId11"/>
    <p:sldLayoutId id="2147483842" r:id="rId12"/>
    <p:sldLayoutId id="2147483838" r:id="rId13"/>
    <p:sldLayoutId id="2147483849" r:id="rId14"/>
    <p:sldLayoutId id="2147483839" r:id="rId15"/>
    <p:sldLayoutId id="2147483840" r:id="rId16"/>
    <p:sldLayoutId id="2147483844" r:id="rId17"/>
    <p:sldLayoutId id="2147483845" r:id="rId18"/>
    <p:sldLayoutId id="2147483855" r:id="rId19"/>
    <p:sldLayoutId id="2147483857" r:id="rId20"/>
    <p:sldLayoutId id="2147483859" r:id="rId21"/>
    <p:sldLayoutId id="2147483846" r:id="rId22"/>
    <p:sldLayoutId id="2147483856" r:id="rId23"/>
    <p:sldLayoutId id="2147483863" r:id="rId24"/>
    <p:sldLayoutId id="2147483864" r:id="rId25"/>
    <p:sldLayoutId id="2147483865" r:id="rId26"/>
    <p:sldLayoutId id="2147483866" r:id="rId27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3600" b="1" baseline="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2pPr>
      <a:lvl3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3pPr>
      <a:lvl4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4pPr>
      <a:lvl5pPr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5pPr>
      <a:lvl6pPr marL="609585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6pPr>
      <a:lvl7pPr marL="1219170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7pPr>
      <a:lvl8pPr marL="1828754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8pPr>
      <a:lvl9pPr marL="2438339" algn="l" rtl="0" eaLnBrk="1" fontAlgn="base" hangingPunct="1">
        <a:lnSpc>
          <a:spcPct val="80000"/>
        </a:lnSpc>
        <a:spcBef>
          <a:spcPct val="0"/>
        </a:spcBef>
        <a:spcAft>
          <a:spcPct val="0"/>
        </a:spcAft>
        <a:defRPr sz="4000" b="1">
          <a:solidFill>
            <a:srgbClr val="3F3018"/>
          </a:solidFill>
          <a:latin typeface="Verdana" pitchFamily="34" charset="0"/>
        </a:defRPr>
      </a:lvl9pPr>
    </p:titleStyle>
    <p:bodyStyle>
      <a:lvl1pPr marL="457200" marR="0" indent="-45720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20000"/>
        </a:spcAft>
        <a:buClr>
          <a:schemeClr val="accent3"/>
        </a:buClr>
        <a:buSzTx/>
        <a:buFont typeface="Wingdings" panose="05000000000000000000" pitchFamily="2" charset="2"/>
        <a:buChar char="§"/>
        <a:tabLst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1198003" indent="-364058" algn="l" rtl="0" eaLnBrk="1" fontAlgn="base" hangingPunct="1">
        <a:spcBef>
          <a:spcPct val="0"/>
        </a:spcBef>
        <a:spcAft>
          <a:spcPct val="20000"/>
        </a:spcAft>
        <a:buClr>
          <a:schemeClr val="accent3"/>
        </a:buClr>
        <a:buFont typeface="Wingdings" pitchFamily="2" charset="2"/>
        <a:buChar char="§"/>
        <a:defRPr sz="3200">
          <a:solidFill>
            <a:schemeClr val="tx1"/>
          </a:solidFill>
          <a:latin typeface="+mn-lt"/>
        </a:defRPr>
      </a:lvl2pPr>
      <a:lvl3pPr marL="1790655" indent="-241294" algn="l" rtl="0" eaLnBrk="1" fontAlgn="base" hangingPunct="1">
        <a:spcBef>
          <a:spcPct val="0"/>
        </a:spcBef>
        <a:spcAft>
          <a:spcPct val="20000"/>
        </a:spcAft>
        <a:buClr>
          <a:schemeClr val="accent3"/>
        </a:buClr>
        <a:buFont typeface="Wingdings" pitchFamily="2" charset="2"/>
        <a:buChar char="§"/>
        <a:defRPr sz="2600">
          <a:solidFill>
            <a:schemeClr val="tx1"/>
          </a:solidFill>
          <a:latin typeface="+mn-lt"/>
        </a:defRPr>
      </a:lvl3pPr>
      <a:lvl4pPr marL="2523004" indent="-243411" algn="l" rtl="0" eaLnBrk="1" fontAlgn="base" hangingPunct="1">
        <a:spcBef>
          <a:spcPct val="0"/>
        </a:spcBef>
        <a:spcAft>
          <a:spcPct val="20000"/>
        </a:spcAft>
        <a:buClr>
          <a:schemeClr val="accent3"/>
        </a:buClr>
        <a:buFont typeface="Wingdings" pitchFamily="2" charset="2"/>
        <a:buChar char="§"/>
        <a:defRPr sz="2200">
          <a:solidFill>
            <a:schemeClr val="tx1"/>
          </a:solidFill>
          <a:latin typeface="+mn-lt"/>
        </a:defRPr>
      </a:lvl4pPr>
      <a:lvl5pPr marL="3109306" indent="-234945" algn="l" rtl="0" eaLnBrk="1" fontAlgn="base" hangingPunct="1">
        <a:spcBef>
          <a:spcPct val="0"/>
        </a:spcBef>
        <a:spcAft>
          <a:spcPct val="20000"/>
        </a:spcAft>
        <a:buClr>
          <a:schemeClr val="accent3"/>
        </a:buClr>
        <a:buFont typeface="Wingdings" pitchFamily="2" charset="2"/>
        <a:buChar char="§"/>
        <a:defRPr sz="1800">
          <a:solidFill>
            <a:schemeClr val="tx1"/>
          </a:solidFill>
          <a:latin typeface="+mn-lt"/>
        </a:defRPr>
      </a:lvl5pPr>
      <a:lvl6pPr marL="3718891" indent="-23494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Font typeface="Wingdings" pitchFamily="2" charset="2"/>
        <a:buChar char="§"/>
        <a:defRPr sz="1900">
          <a:solidFill>
            <a:schemeClr val="tx1"/>
          </a:solidFill>
          <a:latin typeface="+mn-lt"/>
        </a:defRPr>
      </a:lvl6pPr>
      <a:lvl7pPr marL="4328476" indent="-23494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Font typeface="Wingdings" pitchFamily="2" charset="2"/>
        <a:buChar char="§"/>
        <a:defRPr sz="1900">
          <a:solidFill>
            <a:schemeClr val="tx1"/>
          </a:solidFill>
          <a:latin typeface="+mn-lt"/>
        </a:defRPr>
      </a:lvl7pPr>
      <a:lvl8pPr marL="4938061" indent="-23494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Font typeface="Wingdings" pitchFamily="2" charset="2"/>
        <a:buChar char="§"/>
        <a:defRPr sz="1900">
          <a:solidFill>
            <a:schemeClr val="tx1"/>
          </a:solidFill>
          <a:latin typeface="+mn-lt"/>
        </a:defRPr>
      </a:lvl8pPr>
      <a:lvl9pPr marL="5547645" indent="-234945" algn="l" rtl="0" eaLnBrk="1" fontAlgn="base" hangingPunct="1">
        <a:spcBef>
          <a:spcPct val="0"/>
        </a:spcBef>
        <a:spcAft>
          <a:spcPct val="20000"/>
        </a:spcAft>
        <a:buClr>
          <a:schemeClr val="accent2"/>
        </a:buClr>
        <a:buFont typeface="Wingdings" pitchFamily="2" charset="2"/>
        <a:buChar char="§"/>
        <a:defRPr sz="1900">
          <a:solidFill>
            <a:schemeClr val="tx1"/>
          </a:solidFill>
          <a:latin typeface="+mn-lt"/>
        </a:defRPr>
      </a:lvl9pPr>
    </p:bodyStyle>
    <p:otherStyle>
      <a:defPPr>
        <a:defRPr lang="da-DK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Undertitel 3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r>
              <a:rPr lang="da-DK" dirty="0" smtClean="0"/>
              <a:t>Digital Forløbsguide – Grå stær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4032047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 err="1" smtClean="0"/>
              <a:t>Appen</a:t>
            </a:r>
            <a:endParaRPr lang="da-DK" dirty="0"/>
          </a:p>
        </p:txBody>
      </p:sp>
      <p:pic>
        <p:nvPicPr>
          <p:cNvPr id="3" name="Billed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019" y="2088001"/>
            <a:ext cx="4646533" cy="2853962"/>
          </a:xfrm>
          <a:prstGeom prst="rect">
            <a:avLst/>
          </a:prstGeom>
        </p:spPr>
      </p:pic>
      <p:sp>
        <p:nvSpPr>
          <p:cNvPr id="5" name="Tekstfelt 4"/>
          <p:cNvSpPr txBox="1"/>
          <p:nvPr/>
        </p:nvSpPr>
        <p:spPr>
          <a:xfrm>
            <a:off x="7033691" y="2709714"/>
            <a:ext cx="3168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smtClean="0"/>
              <a:t>Downloades via </a:t>
            </a:r>
            <a:r>
              <a:rPr lang="da-DK" dirty="0" err="1" smtClean="0"/>
              <a:t>App</a:t>
            </a:r>
            <a:r>
              <a:rPr lang="da-DK" dirty="0" smtClean="0"/>
              <a:t> Store eller Google Play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638188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led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995" y="837506"/>
            <a:ext cx="2527875" cy="5472608"/>
          </a:xfrm>
          <a:prstGeom prst="rect">
            <a:avLst/>
          </a:prstGeom>
        </p:spPr>
      </p:pic>
      <p:pic>
        <p:nvPicPr>
          <p:cNvPr id="3" name="Billed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8551" y="886804"/>
            <a:ext cx="2505103" cy="5423309"/>
          </a:xfrm>
          <a:prstGeom prst="rect">
            <a:avLst/>
          </a:prstGeom>
        </p:spPr>
      </p:pic>
      <p:pic>
        <p:nvPicPr>
          <p:cNvPr id="4" name="Billed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5335" y="765498"/>
            <a:ext cx="2614981" cy="5661184"/>
          </a:xfrm>
          <a:prstGeom prst="rect">
            <a:avLst/>
          </a:prstGeom>
        </p:spPr>
      </p:pic>
      <p:sp>
        <p:nvSpPr>
          <p:cNvPr id="5" name="Tekstfelt 4"/>
          <p:cNvSpPr txBox="1"/>
          <p:nvPr/>
        </p:nvSpPr>
        <p:spPr>
          <a:xfrm>
            <a:off x="768995" y="303833"/>
            <a:ext cx="8712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smtClean="0"/>
              <a:t>Pt er (endnu kun) booket til forundersøgelse:</a:t>
            </a:r>
            <a:endParaRPr lang="da-DK" dirty="0"/>
          </a:p>
        </p:txBody>
      </p:sp>
      <p:sp>
        <p:nvSpPr>
          <p:cNvPr id="6" name="Ellipse 5"/>
          <p:cNvSpPr/>
          <p:nvPr/>
        </p:nvSpPr>
        <p:spPr>
          <a:xfrm>
            <a:off x="624979" y="5734050"/>
            <a:ext cx="720080" cy="435748"/>
          </a:xfrm>
          <a:prstGeom prst="ellipse">
            <a:avLst/>
          </a:prstGeom>
          <a:noFill/>
          <a:ln w="28575" cap="sq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10" name="Ellipse 9"/>
          <p:cNvSpPr/>
          <p:nvPr/>
        </p:nvSpPr>
        <p:spPr>
          <a:xfrm>
            <a:off x="3698551" y="1637978"/>
            <a:ext cx="2399035" cy="576064"/>
          </a:xfrm>
          <a:prstGeom prst="ellipse">
            <a:avLst/>
          </a:prstGeom>
          <a:noFill/>
          <a:ln w="28575" cap="sq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12" name="Ellipse 11"/>
          <p:cNvSpPr/>
          <p:nvPr/>
        </p:nvSpPr>
        <p:spPr>
          <a:xfrm>
            <a:off x="1366781" y="2637706"/>
            <a:ext cx="1863161" cy="670352"/>
          </a:xfrm>
          <a:prstGeom prst="ellipse">
            <a:avLst/>
          </a:prstGeom>
          <a:noFill/>
          <a:ln w="28575" cap="sq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13" name="Ellipse 12"/>
          <p:cNvSpPr/>
          <p:nvPr/>
        </p:nvSpPr>
        <p:spPr>
          <a:xfrm>
            <a:off x="3449886" y="4581922"/>
            <a:ext cx="2407482" cy="698495"/>
          </a:xfrm>
          <a:prstGeom prst="ellipse">
            <a:avLst/>
          </a:prstGeom>
          <a:noFill/>
          <a:ln w="28575" cap="sq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14" name="Ellipse 13"/>
          <p:cNvSpPr/>
          <p:nvPr/>
        </p:nvSpPr>
        <p:spPr>
          <a:xfrm>
            <a:off x="6605335" y="1227163"/>
            <a:ext cx="2407482" cy="546447"/>
          </a:xfrm>
          <a:prstGeom prst="ellipse">
            <a:avLst/>
          </a:prstGeom>
          <a:noFill/>
          <a:ln w="28575" cap="sq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5559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led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971" y="837506"/>
            <a:ext cx="2502518" cy="5417712"/>
          </a:xfrm>
          <a:prstGeom prst="rect">
            <a:avLst/>
          </a:prstGeom>
        </p:spPr>
      </p:pic>
      <p:pic>
        <p:nvPicPr>
          <p:cNvPr id="4" name="Billed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3291" y="837506"/>
            <a:ext cx="2502466" cy="5417600"/>
          </a:xfrm>
          <a:prstGeom prst="rect">
            <a:avLst/>
          </a:prstGeom>
        </p:spPr>
      </p:pic>
      <p:pic>
        <p:nvPicPr>
          <p:cNvPr id="5" name="Billed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0822" y="837506"/>
            <a:ext cx="2517032" cy="5449135"/>
          </a:xfrm>
          <a:prstGeom prst="rect">
            <a:avLst/>
          </a:prstGeom>
        </p:spPr>
      </p:pic>
      <p:pic>
        <p:nvPicPr>
          <p:cNvPr id="6" name="Billed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27507" y="837506"/>
            <a:ext cx="2569041" cy="5417600"/>
          </a:xfrm>
          <a:prstGeom prst="rect">
            <a:avLst/>
          </a:prstGeom>
        </p:spPr>
      </p:pic>
      <p:sp>
        <p:nvSpPr>
          <p:cNvPr id="7" name="Ellipse 6"/>
          <p:cNvSpPr/>
          <p:nvPr/>
        </p:nvSpPr>
        <p:spPr>
          <a:xfrm>
            <a:off x="985019" y="5662042"/>
            <a:ext cx="720080" cy="435748"/>
          </a:xfrm>
          <a:prstGeom prst="ellipse">
            <a:avLst/>
          </a:prstGeom>
          <a:noFill/>
          <a:ln w="28575" cap="sq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8" name="Ellipse 7"/>
          <p:cNvSpPr/>
          <p:nvPr/>
        </p:nvSpPr>
        <p:spPr>
          <a:xfrm>
            <a:off x="696987" y="1989634"/>
            <a:ext cx="1863161" cy="576064"/>
          </a:xfrm>
          <a:prstGeom prst="ellipse">
            <a:avLst/>
          </a:prstGeom>
          <a:noFill/>
          <a:ln w="28575" cap="sq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9" name="Ellipse 8"/>
          <p:cNvSpPr/>
          <p:nvPr/>
        </p:nvSpPr>
        <p:spPr>
          <a:xfrm>
            <a:off x="3433291" y="1197546"/>
            <a:ext cx="2182813" cy="576064"/>
          </a:xfrm>
          <a:prstGeom prst="ellipse">
            <a:avLst/>
          </a:prstGeom>
          <a:noFill/>
          <a:ln w="28575" cap="sq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10" name="Ellipse 9"/>
          <p:cNvSpPr/>
          <p:nvPr/>
        </p:nvSpPr>
        <p:spPr>
          <a:xfrm>
            <a:off x="6255409" y="1314442"/>
            <a:ext cx="2387885" cy="675192"/>
          </a:xfrm>
          <a:prstGeom prst="ellipse">
            <a:avLst/>
          </a:prstGeom>
          <a:noFill/>
          <a:ln w="28575" cap="sq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11" name="Ellipse 10"/>
          <p:cNvSpPr/>
          <p:nvPr/>
        </p:nvSpPr>
        <p:spPr>
          <a:xfrm>
            <a:off x="4225379" y="2401095"/>
            <a:ext cx="1570102" cy="524643"/>
          </a:xfrm>
          <a:prstGeom prst="ellipse">
            <a:avLst/>
          </a:prstGeom>
          <a:noFill/>
          <a:ln w="28575" cap="sq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12" name="Ellipse 11"/>
          <p:cNvSpPr/>
          <p:nvPr/>
        </p:nvSpPr>
        <p:spPr>
          <a:xfrm>
            <a:off x="4225379" y="3211413"/>
            <a:ext cx="1678323" cy="448101"/>
          </a:xfrm>
          <a:prstGeom prst="ellipse">
            <a:avLst/>
          </a:prstGeom>
          <a:noFill/>
          <a:ln w="28575" cap="sq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13" name="Ellipse 12"/>
          <p:cNvSpPr/>
          <p:nvPr/>
        </p:nvSpPr>
        <p:spPr>
          <a:xfrm>
            <a:off x="9127507" y="1325509"/>
            <a:ext cx="1960771" cy="448101"/>
          </a:xfrm>
          <a:prstGeom prst="ellipse">
            <a:avLst/>
          </a:prstGeom>
          <a:noFill/>
          <a:ln w="28575" cap="sq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654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led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987" y="765498"/>
            <a:ext cx="2435995" cy="5472608"/>
          </a:xfrm>
          <a:prstGeom prst="rect">
            <a:avLst/>
          </a:prstGeom>
        </p:spPr>
      </p:pic>
      <p:pic>
        <p:nvPicPr>
          <p:cNvPr id="3" name="Billed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3291" y="684934"/>
            <a:ext cx="2602302" cy="5633736"/>
          </a:xfrm>
          <a:prstGeom prst="rect">
            <a:avLst/>
          </a:prstGeom>
        </p:spPr>
      </p:pic>
      <p:pic>
        <p:nvPicPr>
          <p:cNvPr id="4" name="Billed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0558" y="805780"/>
            <a:ext cx="2527875" cy="5472608"/>
          </a:xfrm>
          <a:prstGeom prst="rect">
            <a:avLst/>
          </a:prstGeom>
        </p:spPr>
      </p:pic>
      <p:pic>
        <p:nvPicPr>
          <p:cNvPr id="5" name="Billed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65939" y="771090"/>
            <a:ext cx="2565089" cy="5553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885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led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811" y="773148"/>
            <a:ext cx="2396897" cy="5189052"/>
          </a:xfrm>
          <a:prstGeom prst="rect">
            <a:avLst/>
          </a:prstGeom>
        </p:spPr>
      </p:pic>
      <p:pic>
        <p:nvPicPr>
          <p:cNvPr id="3" name="Billed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5901" y="773148"/>
            <a:ext cx="2535779" cy="5189052"/>
          </a:xfrm>
          <a:prstGeom prst="rect">
            <a:avLst/>
          </a:prstGeom>
        </p:spPr>
      </p:pic>
      <p:pic>
        <p:nvPicPr>
          <p:cNvPr id="4" name="Billed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6873" y="765498"/>
            <a:ext cx="2396897" cy="5189052"/>
          </a:xfrm>
          <a:prstGeom prst="rect">
            <a:avLst/>
          </a:prstGeom>
        </p:spPr>
      </p:pic>
      <p:sp>
        <p:nvSpPr>
          <p:cNvPr id="5" name="Ellipse 4"/>
          <p:cNvSpPr/>
          <p:nvPr/>
        </p:nvSpPr>
        <p:spPr>
          <a:xfrm>
            <a:off x="985019" y="5374010"/>
            <a:ext cx="704701" cy="448101"/>
          </a:xfrm>
          <a:prstGeom prst="ellipse">
            <a:avLst/>
          </a:prstGeom>
          <a:noFill/>
          <a:ln w="28575" cap="sq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6" name="Ellipse 5"/>
          <p:cNvSpPr/>
          <p:nvPr/>
        </p:nvSpPr>
        <p:spPr>
          <a:xfrm>
            <a:off x="1201043" y="2709714"/>
            <a:ext cx="1798619" cy="464295"/>
          </a:xfrm>
          <a:prstGeom prst="ellipse">
            <a:avLst/>
          </a:prstGeom>
          <a:noFill/>
          <a:ln w="28575" cap="sq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7" name="Ellipse 6"/>
          <p:cNvSpPr/>
          <p:nvPr/>
        </p:nvSpPr>
        <p:spPr>
          <a:xfrm>
            <a:off x="3320631" y="1289232"/>
            <a:ext cx="1798619" cy="464295"/>
          </a:xfrm>
          <a:prstGeom prst="ellipse">
            <a:avLst/>
          </a:prstGeom>
          <a:noFill/>
          <a:ln w="28575" cap="sq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264545" y="3367674"/>
            <a:ext cx="1671613" cy="448101"/>
          </a:xfrm>
          <a:prstGeom prst="ellipse">
            <a:avLst/>
          </a:prstGeom>
          <a:noFill/>
          <a:ln w="28575" cap="sq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9" name="Ellipse 8"/>
          <p:cNvSpPr/>
          <p:nvPr/>
        </p:nvSpPr>
        <p:spPr>
          <a:xfrm>
            <a:off x="6241603" y="1341562"/>
            <a:ext cx="1671613" cy="504056"/>
          </a:xfrm>
          <a:prstGeom prst="ellipse">
            <a:avLst/>
          </a:prstGeom>
          <a:noFill/>
          <a:ln w="28575" cap="sq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5661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led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589" y="693489"/>
            <a:ext cx="2513488" cy="5441461"/>
          </a:xfrm>
          <a:prstGeom prst="rect">
            <a:avLst/>
          </a:prstGeom>
        </p:spPr>
      </p:pic>
      <p:pic>
        <p:nvPicPr>
          <p:cNvPr id="3" name="Billed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5127" y="693488"/>
            <a:ext cx="2513487" cy="5441461"/>
          </a:xfrm>
          <a:prstGeom prst="rect">
            <a:avLst/>
          </a:prstGeom>
        </p:spPr>
      </p:pic>
      <p:sp>
        <p:nvSpPr>
          <p:cNvPr id="4" name="Ellipse 3"/>
          <p:cNvSpPr/>
          <p:nvPr/>
        </p:nvSpPr>
        <p:spPr>
          <a:xfrm>
            <a:off x="1129035" y="5518026"/>
            <a:ext cx="704701" cy="448101"/>
          </a:xfrm>
          <a:prstGeom prst="ellipse">
            <a:avLst/>
          </a:prstGeom>
          <a:noFill/>
          <a:ln w="28575" cap="sq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5" name="Ellipse 4"/>
          <p:cNvSpPr/>
          <p:nvPr/>
        </p:nvSpPr>
        <p:spPr>
          <a:xfrm>
            <a:off x="1273051" y="3645818"/>
            <a:ext cx="1798619" cy="464295"/>
          </a:xfrm>
          <a:prstGeom prst="ellipse">
            <a:avLst/>
          </a:prstGeom>
          <a:noFill/>
          <a:ln w="28575" cap="sq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6" name="Ellipse 5"/>
          <p:cNvSpPr/>
          <p:nvPr/>
        </p:nvSpPr>
        <p:spPr>
          <a:xfrm>
            <a:off x="3577307" y="1269554"/>
            <a:ext cx="2016224" cy="576064"/>
          </a:xfrm>
          <a:prstGeom prst="ellipse">
            <a:avLst/>
          </a:prstGeom>
          <a:noFill/>
          <a:ln w="28575" cap="sq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336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led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987" y="981522"/>
            <a:ext cx="10729192" cy="5639703"/>
          </a:xfrm>
          <a:prstGeom prst="rect">
            <a:avLst/>
          </a:prstGeom>
        </p:spPr>
      </p:pic>
      <p:sp>
        <p:nvSpPr>
          <p:cNvPr id="3" name="Tekstfelt 2"/>
          <p:cNvSpPr txBox="1"/>
          <p:nvPr/>
        </p:nvSpPr>
        <p:spPr>
          <a:xfrm>
            <a:off x="552971" y="333450"/>
            <a:ext cx="9721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smtClean="0"/>
              <a:t>PC – på </a:t>
            </a:r>
            <a:r>
              <a:rPr lang="da-DK" dirty="0" err="1" smtClean="0"/>
              <a:t>emento</a:t>
            </a:r>
            <a:r>
              <a:rPr lang="da-DK" dirty="0" smtClean="0"/>
              <a:t> Training – patientens eget forløb hos os</a:t>
            </a:r>
            <a:endParaRPr lang="da-DK" dirty="0"/>
          </a:p>
        </p:txBody>
      </p:sp>
      <p:sp>
        <p:nvSpPr>
          <p:cNvPr id="4" name="Ellipse 3"/>
          <p:cNvSpPr/>
          <p:nvPr/>
        </p:nvSpPr>
        <p:spPr>
          <a:xfrm>
            <a:off x="4295784" y="1980829"/>
            <a:ext cx="1008112" cy="642694"/>
          </a:xfrm>
          <a:prstGeom prst="ellipse">
            <a:avLst/>
          </a:prstGeom>
          <a:noFill/>
          <a:ln w="28575" cap="sq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5" name="Ellipse 4"/>
          <p:cNvSpPr/>
          <p:nvPr/>
        </p:nvSpPr>
        <p:spPr>
          <a:xfrm>
            <a:off x="4719316" y="3069754"/>
            <a:ext cx="704701" cy="448101"/>
          </a:xfrm>
          <a:prstGeom prst="ellipse">
            <a:avLst/>
          </a:prstGeom>
          <a:noFill/>
          <a:ln w="28575" cap="sq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7" name="Ellipse 6"/>
          <p:cNvSpPr/>
          <p:nvPr/>
        </p:nvSpPr>
        <p:spPr>
          <a:xfrm>
            <a:off x="4288568" y="5446018"/>
            <a:ext cx="704701" cy="448101"/>
          </a:xfrm>
          <a:prstGeom prst="ellipse">
            <a:avLst/>
          </a:prstGeom>
          <a:noFill/>
          <a:ln w="28575" cap="sq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0778108" y="5518026"/>
            <a:ext cx="648071" cy="520109"/>
          </a:xfrm>
          <a:prstGeom prst="ellipse">
            <a:avLst/>
          </a:prstGeom>
          <a:noFill/>
          <a:ln w="28575" cap="sq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9" name="Ellipse 8"/>
          <p:cNvSpPr/>
          <p:nvPr/>
        </p:nvSpPr>
        <p:spPr>
          <a:xfrm>
            <a:off x="9049915" y="5229993"/>
            <a:ext cx="1080120" cy="216025"/>
          </a:xfrm>
          <a:prstGeom prst="ellipse">
            <a:avLst/>
          </a:prstGeom>
          <a:noFill/>
          <a:ln w="28575" cap="sq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8801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led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931" y="1845618"/>
            <a:ext cx="3658985" cy="4336042"/>
          </a:xfrm>
          <a:prstGeom prst="rect">
            <a:avLst/>
          </a:prstGeom>
        </p:spPr>
      </p:pic>
      <p:pic>
        <p:nvPicPr>
          <p:cNvPr id="3" name="Billed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1427" y="1868711"/>
            <a:ext cx="3924000" cy="3255922"/>
          </a:xfrm>
          <a:prstGeom prst="rect">
            <a:avLst/>
          </a:prstGeom>
        </p:spPr>
      </p:pic>
      <p:pic>
        <p:nvPicPr>
          <p:cNvPr id="4" name="Billed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14938" y="1868711"/>
            <a:ext cx="3571003" cy="3477597"/>
          </a:xfrm>
          <a:prstGeom prst="rect">
            <a:avLst/>
          </a:prstGeom>
        </p:spPr>
      </p:pic>
      <p:sp>
        <p:nvSpPr>
          <p:cNvPr id="5" name="Tekstfelt 4"/>
          <p:cNvSpPr txBox="1"/>
          <p:nvPr/>
        </p:nvSpPr>
        <p:spPr>
          <a:xfrm>
            <a:off x="480963" y="549474"/>
            <a:ext cx="4464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smtClean="0"/>
              <a:t>Tentative pakker:</a:t>
            </a:r>
            <a:endParaRPr lang="da-DK" dirty="0"/>
          </a:p>
        </p:txBody>
      </p:sp>
      <p:sp>
        <p:nvSpPr>
          <p:cNvPr id="6" name="Tekstfelt 5"/>
          <p:cNvSpPr txBox="1"/>
          <p:nvPr/>
        </p:nvSpPr>
        <p:spPr>
          <a:xfrm>
            <a:off x="582263" y="1444204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800" dirty="0" smtClean="0"/>
              <a:t>Accelereret forløb (A)</a:t>
            </a:r>
            <a:endParaRPr lang="da-DK" sz="1800" dirty="0"/>
          </a:p>
        </p:txBody>
      </p:sp>
      <p:sp>
        <p:nvSpPr>
          <p:cNvPr id="8" name="Tekstfelt 7"/>
          <p:cNvSpPr txBox="1"/>
          <p:nvPr/>
        </p:nvSpPr>
        <p:spPr>
          <a:xfrm>
            <a:off x="971596" y="3607509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800" dirty="0" smtClean="0"/>
              <a:t>Kort forløb (K)</a:t>
            </a:r>
            <a:endParaRPr lang="da-DK" sz="1800" dirty="0"/>
          </a:p>
        </p:txBody>
      </p:sp>
      <p:sp>
        <p:nvSpPr>
          <p:cNvPr id="9" name="Tekstfelt 8"/>
          <p:cNvSpPr txBox="1"/>
          <p:nvPr/>
        </p:nvSpPr>
        <p:spPr>
          <a:xfrm>
            <a:off x="4693267" y="1421468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800" dirty="0" smtClean="0"/>
              <a:t>Forlænget forløb (F)</a:t>
            </a:r>
            <a:endParaRPr lang="da-DK" sz="1800" dirty="0"/>
          </a:p>
        </p:txBody>
      </p:sp>
      <p:sp>
        <p:nvSpPr>
          <p:cNvPr id="10" name="Tekstfelt 9"/>
          <p:cNvSpPr txBox="1"/>
          <p:nvPr/>
        </p:nvSpPr>
        <p:spPr>
          <a:xfrm>
            <a:off x="8440858" y="1431382"/>
            <a:ext cx="35710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800" dirty="0" smtClean="0"/>
              <a:t>Forløb med </a:t>
            </a:r>
            <a:r>
              <a:rPr lang="da-DK" sz="1800" dirty="0" err="1" smtClean="0"/>
              <a:t>Torisk</a:t>
            </a:r>
            <a:r>
              <a:rPr lang="da-DK" sz="1800" dirty="0" smtClean="0"/>
              <a:t> linse (T)</a:t>
            </a:r>
            <a:endParaRPr lang="da-DK" sz="1800" dirty="0"/>
          </a:p>
        </p:txBody>
      </p:sp>
    </p:spTree>
    <p:extLst>
      <p:ext uri="{BB962C8B-B14F-4D97-AF65-F5344CB8AC3E}">
        <p14:creationId xmlns:p14="http://schemas.microsoft.com/office/powerpoint/2010/main" val="3217203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led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987" y="765498"/>
            <a:ext cx="2535780" cy="5489720"/>
          </a:xfrm>
          <a:prstGeom prst="rect">
            <a:avLst/>
          </a:prstGeom>
        </p:spPr>
      </p:pic>
      <p:pic>
        <p:nvPicPr>
          <p:cNvPr id="3" name="Billed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5339" y="765499"/>
            <a:ext cx="2535779" cy="5489719"/>
          </a:xfrm>
          <a:prstGeom prst="rect">
            <a:avLst/>
          </a:prstGeom>
        </p:spPr>
      </p:pic>
      <p:pic>
        <p:nvPicPr>
          <p:cNvPr id="4" name="Billed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3690" y="765498"/>
            <a:ext cx="2668825" cy="5489720"/>
          </a:xfrm>
          <a:prstGeom prst="rect">
            <a:avLst/>
          </a:prstGeom>
        </p:spPr>
      </p:pic>
      <p:sp>
        <p:nvSpPr>
          <p:cNvPr id="5" name="Tekstfelt 4"/>
          <p:cNvSpPr txBox="1"/>
          <p:nvPr/>
        </p:nvSpPr>
        <p:spPr>
          <a:xfrm>
            <a:off x="552971" y="189434"/>
            <a:ext cx="10945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 smtClean="0"/>
              <a:t>Pt er nu blevet tildelt 2 operationer og </a:t>
            </a:r>
            <a:r>
              <a:rPr lang="da-DK" dirty="0" err="1" smtClean="0"/>
              <a:t>efterflg</a:t>
            </a:r>
            <a:r>
              <a:rPr lang="da-DK" dirty="0" smtClean="0"/>
              <a:t>. kontrol (Forløb A):</a:t>
            </a:r>
            <a:endParaRPr lang="da-DK" dirty="0"/>
          </a:p>
        </p:txBody>
      </p:sp>
      <p:sp>
        <p:nvSpPr>
          <p:cNvPr id="6" name="Ellipse 5"/>
          <p:cNvSpPr/>
          <p:nvPr/>
        </p:nvSpPr>
        <p:spPr>
          <a:xfrm>
            <a:off x="565401" y="5662042"/>
            <a:ext cx="704701" cy="448101"/>
          </a:xfrm>
          <a:prstGeom prst="ellipse">
            <a:avLst/>
          </a:prstGeom>
          <a:noFill/>
          <a:ln w="28575" cap="sq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7" name="Ellipse 6"/>
          <p:cNvSpPr/>
          <p:nvPr/>
        </p:nvSpPr>
        <p:spPr>
          <a:xfrm>
            <a:off x="4297387" y="5662042"/>
            <a:ext cx="704701" cy="448101"/>
          </a:xfrm>
          <a:prstGeom prst="ellipse">
            <a:avLst/>
          </a:prstGeom>
          <a:noFill/>
          <a:ln w="28575" cap="sq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8" name="Ellipse 7"/>
          <p:cNvSpPr/>
          <p:nvPr/>
        </p:nvSpPr>
        <p:spPr>
          <a:xfrm>
            <a:off x="3899152" y="3020890"/>
            <a:ext cx="1798619" cy="464295"/>
          </a:xfrm>
          <a:prstGeom prst="ellipse">
            <a:avLst/>
          </a:prstGeom>
          <a:noFill/>
          <a:ln w="28575" cap="sq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9" name="Ellipse 8"/>
          <p:cNvSpPr/>
          <p:nvPr/>
        </p:nvSpPr>
        <p:spPr>
          <a:xfrm>
            <a:off x="4032226" y="4172449"/>
            <a:ext cx="1671613" cy="448101"/>
          </a:xfrm>
          <a:prstGeom prst="ellipse">
            <a:avLst/>
          </a:prstGeom>
          <a:noFill/>
          <a:ln w="28575" cap="sq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583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led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938" y="732739"/>
            <a:ext cx="2569040" cy="5334492"/>
          </a:xfrm>
          <a:prstGeom prst="rect">
            <a:avLst/>
          </a:prstGeom>
        </p:spPr>
      </p:pic>
      <p:pic>
        <p:nvPicPr>
          <p:cNvPr id="3" name="Billed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6296" y="732739"/>
            <a:ext cx="2464077" cy="5334492"/>
          </a:xfrm>
          <a:prstGeom prst="rect">
            <a:avLst/>
          </a:prstGeom>
        </p:spPr>
      </p:pic>
      <p:pic>
        <p:nvPicPr>
          <p:cNvPr id="4" name="Billed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6691" y="704702"/>
            <a:ext cx="2477027" cy="5362529"/>
          </a:xfrm>
          <a:prstGeom prst="rect">
            <a:avLst/>
          </a:prstGeom>
        </p:spPr>
      </p:pic>
      <p:pic>
        <p:nvPicPr>
          <p:cNvPr id="5" name="Billed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50503" y="732740"/>
            <a:ext cx="2464077" cy="5334492"/>
          </a:xfrm>
          <a:prstGeom prst="rect">
            <a:avLst/>
          </a:prstGeom>
        </p:spPr>
      </p:pic>
      <p:sp>
        <p:nvSpPr>
          <p:cNvPr id="6" name="Ellipse 5"/>
          <p:cNvSpPr/>
          <p:nvPr/>
        </p:nvSpPr>
        <p:spPr>
          <a:xfrm>
            <a:off x="336912" y="1341563"/>
            <a:ext cx="2742542" cy="504056"/>
          </a:xfrm>
          <a:prstGeom prst="ellipse">
            <a:avLst/>
          </a:prstGeom>
          <a:noFill/>
          <a:ln w="28575" cap="sq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7" name="Ellipse 6"/>
          <p:cNvSpPr/>
          <p:nvPr/>
        </p:nvSpPr>
        <p:spPr>
          <a:xfrm>
            <a:off x="6287159" y="1330957"/>
            <a:ext cx="2618740" cy="514662"/>
          </a:xfrm>
          <a:prstGeom prst="ellipse">
            <a:avLst/>
          </a:prstGeom>
          <a:noFill/>
          <a:ln w="28575" cap="sq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038778" y="3703646"/>
            <a:ext cx="1678323" cy="448101"/>
          </a:xfrm>
          <a:prstGeom prst="ellipse">
            <a:avLst/>
          </a:prstGeom>
          <a:noFill/>
          <a:ln w="28575" cap="sq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9" name="Ellipse 8"/>
          <p:cNvSpPr/>
          <p:nvPr/>
        </p:nvSpPr>
        <p:spPr>
          <a:xfrm>
            <a:off x="3496296" y="1197546"/>
            <a:ext cx="2169243" cy="448101"/>
          </a:xfrm>
          <a:prstGeom prst="ellipse">
            <a:avLst/>
          </a:prstGeom>
          <a:noFill/>
          <a:ln w="28575" cap="sq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10" name="Ellipse 9"/>
          <p:cNvSpPr/>
          <p:nvPr/>
        </p:nvSpPr>
        <p:spPr>
          <a:xfrm>
            <a:off x="6817667" y="2939718"/>
            <a:ext cx="1729582" cy="492641"/>
          </a:xfrm>
          <a:prstGeom prst="ellipse">
            <a:avLst/>
          </a:prstGeom>
          <a:noFill/>
          <a:ln w="28575" cap="sq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11" name="Ellipse 10"/>
          <p:cNvSpPr/>
          <p:nvPr/>
        </p:nvSpPr>
        <p:spPr>
          <a:xfrm>
            <a:off x="9150503" y="1197546"/>
            <a:ext cx="2133050" cy="492641"/>
          </a:xfrm>
          <a:prstGeom prst="ellipse">
            <a:avLst/>
          </a:prstGeom>
          <a:noFill/>
          <a:ln w="28575" cap="sq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025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led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979" y="765498"/>
            <a:ext cx="2479874" cy="5368691"/>
          </a:xfrm>
          <a:prstGeom prst="rect">
            <a:avLst/>
          </a:prstGeom>
        </p:spPr>
      </p:pic>
      <p:pic>
        <p:nvPicPr>
          <p:cNvPr id="3" name="Billed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9315" y="765498"/>
            <a:ext cx="2635564" cy="5368691"/>
          </a:xfrm>
          <a:prstGeom prst="rect">
            <a:avLst/>
          </a:prstGeom>
        </p:spPr>
      </p:pic>
      <p:pic>
        <p:nvPicPr>
          <p:cNvPr id="4" name="Billed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02700" y="765498"/>
            <a:ext cx="2381754" cy="5368691"/>
          </a:xfrm>
          <a:prstGeom prst="rect">
            <a:avLst/>
          </a:prstGeom>
        </p:spPr>
      </p:pic>
      <p:sp>
        <p:nvSpPr>
          <p:cNvPr id="5" name="Ellipse 4"/>
          <p:cNvSpPr/>
          <p:nvPr/>
        </p:nvSpPr>
        <p:spPr>
          <a:xfrm>
            <a:off x="1273051" y="5013970"/>
            <a:ext cx="1721197" cy="448101"/>
          </a:xfrm>
          <a:prstGeom prst="ellipse">
            <a:avLst/>
          </a:prstGeom>
          <a:noFill/>
          <a:ln w="28575" cap="sq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6" name="Ellipse 5"/>
          <p:cNvSpPr/>
          <p:nvPr/>
        </p:nvSpPr>
        <p:spPr>
          <a:xfrm>
            <a:off x="6745659" y="1269554"/>
            <a:ext cx="1721197" cy="448101"/>
          </a:xfrm>
          <a:prstGeom prst="ellipse">
            <a:avLst/>
          </a:prstGeom>
          <a:noFill/>
          <a:ln w="28575" cap="sq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21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led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627" y="861835"/>
            <a:ext cx="2494613" cy="5400600"/>
          </a:xfrm>
          <a:prstGeom prst="rect">
            <a:avLst/>
          </a:prstGeom>
        </p:spPr>
      </p:pic>
      <p:pic>
        <p:nvPicPr>
          <p:cNvPr id="3" name="Billed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7275" y="883667"/>
            <a:ext cx="2517762" cy="5450716"/>
          </a:xfrm>
          <a:prstGeom prst="rect">
            <a:avLst/>
          </a:prstGeom>
        </p:spPr>
      </p:pic>
      <p:sp>
        <p:nvSpPr>
          <p:cNvPr id="4" name="Ellipse 3"/>
          <p:cNvSpPr/>
          <p:nvPr/>
        </p:nvSpPr>
        <p:spPr>
          <a:xfrm>
            <a:off x="1149896" y="3861842"/>
            <a:ext cx="1721197" cy="448101"/>
          </a:xfrm>
          <a:prstGeom prst="ellipse">
            <a:avLst/>
          </a:prstGeom>
          <a:noFill/>
          <a:ln w="28575" cap="sq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5" name="Ellipse 4"/>
          <p:cNvSpPr/>
          <p:nvPr/>
        </p:nvSpPr>
        <p:spPr>
          <a:xfrm>
            <a:off x="3327275" y="1413570"/>
            <a:ext cx="1721197" cy="448101"/>
          </a:xfrm>
          <a:prstGeom prst="ellipse">
            <a:avLst/>
          </a:prstGeom>
          <a:noFill/>
          <a:ln w="28575" cap="sq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3925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led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1776" y="943605"/>
            <a:ext cx="2439060" cy="5354439"/>
          </a:xfrm>
          <a:prstGeom prst="rect">
            <a:avLst/>
          </a:prstGeom>
        </p:spPr>
      </p:pic>
      <p:pic>
        <p:nvPicPr>
          <p:cNvPr id="3" name="Billed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9355" y="943605"/>
            <a:ext cx="2490690" cy="5354439"/>
          </a:xfrm>
          <a:prstGeom prst="rect">
            <a:avLst/>
          </a:prstGeom>
        </p:spPr>
      </p:pic>
      <p:pic>
        <p:nvPicPr>
          <p:cNvPr id="4" name="Billed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3011" y="943605"/>
            <a:ext cx="2494613" cy="5354438"/>
          </a:xfrm>
          <a:prstGeom prst="rect">
            <a:avLst/>
          </a:prstGeom>
        </p:spPr>
      </p:pic>
      <p:sp>
        <p:nvSpPr>
          <p:cNvPr id="5" name="Ellipse 4"/>
          <p:cNvSpPr/>
          <p:nvPr/>
        </p:nvSpPr>
        <p:spPr>
          <a:xfrm>
            <a:off x="1673170" y="3183928"/>
            <a:ext cx="1721197" cy="448101"/>
          </a:xfrm>
          <a:prstGeom prst="ellipse">
            <a:avLst/>
          </a:prstGeom>
          <a:noFill/>
          <a:ln w="28575" cap="sq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6" name="Ellipse 5"/>
          <p:cNvSpPr/>
          <p:nvPr/>
        </p:nvSpPr>
        <p:spPr>
          <a:xfrm>
            <a:off x="4009355" y="1485579"/>
            <a:ext cx="1721197" cy="432048"/>
          </a:xfrm>
          <a:prstGeom prst="ellipse">
            <a:avLst/>
          </a:prstGeom>
          <a:noFill/>
          <a:ln w="28575" cap="sq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9" name="Ellipse 8"/>
          <p:cNvSpPr/>
          <p:nvPr/>
        </p:nvSpPr>
        <p:spPr>
          <a:xfrm>
            <a:off x="1621002" y="4653930"/>
            <a:ext cx="1742227" cy="408984"/>
          </a:xfrm>
          <a:prstGeom prst="ellipse">
            <a:avLst/>
          </a:prstGeom>
          <a:noFill/>
          <a:ln w="28575" cap="sq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10" name="Ellipse 9"/>
          <p:cNvSpPr/>
          <p:nvPr/>
        </p:nvSpPr>
        <p:spPr>
          <a:xfrm>
            <a:off x="7033691" y="1508643"/>
            <a:ext cx="1886243" cy="408984"/>
          </a:xfrm>
          <a:prstGeom prst="ellipse">
            <a:avLst/>
          </a:prstGeom>
          <a:noFill/>
          <a:ln w="28575" cap="sq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7727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led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127" y="765499"/>
            <a:ext cx="2535779" cy="5489720"/>
          </a:xfrm>
          <a:prstGeom prst="rect">
            <a:avLst/>
          </a:prstGeom>
        </p:spPr>
      </p:pic>
      <p:pic>
        <p:nvPicPr>
          <p:cNvPr id="3" name="Billed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3563" y="852291"/>
            <a:ext cx="2502518" cy="5417712"/>
          </a:xfrm>
          <a:prstGeom prst="rect">
            <a:avLst/>
          </a:prstGeom>
        </p:spPr>
      </p:pic>
      <p:pic>
        <p:nvPicPr>
          <p:cNvPr id="4" name="Billed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35143" y="738935"/>
            <a:ext cx="2535779" cy="5489720"/>
          </a:xfrm>
          <a:prstGeom prst="rect">
            <a:avLst/>
          </a:prstGeom>
        </p:spPr>
      </p:pic>
      <p:sp>
        <p:nvSpPr>
          <p:cNvPr id="5" name="Tekstfelt 4"/>
          <p:cNvSpPr txBox="1"/>
          <p:nvPr/>
        </p:nvSpPr>
        <p:spPr>
          <a:xfrm>
            <a:off x="8812509" y="329621"/>
            <a:ext cx="26584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2000" dirty="0" smtClean="0">
                <a:solidFill>
                  <a:srgbClr val="C00000"/>
                </a:solidFill>
              </a:rPr>
              <a:t>Beskedfunktionen:</a:t>
            </a:r>
            <a:endParaRPr lang="da-DK" sz="2000" dirty="0">
              <a:solidFill>
                <a:srgbClr val="C00000"/>
              </a:solidFill>
            </a:endParaRPr>
          </a:p>
        </p:txBody>
      </p:sp>
      <p:cxnSp>
        <p:nvCxnSpPr>
          <p:cNvPr id="6" name="Lige pilforbindelse 5"/>
          <p:cNvCxnSpPr/>
          <p:nvPr/>
        </p:nvCxnSpPr>
        <p:spPr bwMode="auto">
          <a:xfrm>
            <a:off x="8955097" y="834332"/>
            <a:ext cx="310842" cy="86727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" name="Ellipse 6"/>
          <p:cNvSpPr/>
          <p:nvPr/>
        </p:nvSpPr>
        <p:spPr>
          <a:xfrm>
            <a:off x="10346059" y="5662042"/>
            <a:ext cx="720080" cy="435748"/>
          </a:xfrm>
          <a:prstGeom prst="ellipse">
            <a:avLst/>
          </a:prstGeom>
          <a:noFill/>
          <a:ln w="28575" cap="sq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8" name="Tekstfelt 7"/>
          <p:cNvSpPr txBox="1"/>
          <p:nvPr/>
        </p:nvSpPr>
        <p:spPr>
          <a:xfrm>
            <a:off x="10735689" y="5057303"/>
            <a:ext cx="1080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2000" dirty="0" err="1" smtClean="0">
                <a:solidFill>
                  <a:srgbClr val="C00000"/>
                </a:solidFill>
              </a:rPr>
              <a:t>Avatar</a:t>
            </a:r>
            <a:endParaRPr lang="da-DK" sz="2000" dirty="0">
              <a:solidFill>
                <a:srgbClr val="C00000"/>
              </a:solidFill>
            </a:endParaRPr>
          </a:p>
        </p:txBody>
      </p:sp>
      <p:cxnSp>
        <p:nvCxnSpPr>
          <p:cNvPr id="9" name="Lige pilforbindelse 8"/>
          <p:cNvCxnSpPr/>
          <p:nvPr/>
        </p:nvCxnSpPr>
        <p:spPr bwMode="auto">
          <a:xfrm flipH="1" flipV="1">
            <a:off x="9265939" y="5157330"/>
            <a:ext cx="1515210" cy="20005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" name="Ellipse 11"/>
          <p:cNvSpPr/>
          <p:nvPr/>
        </p:nvSpPr>
        <p:spPr>
          <a:xfrm>
            <a:off x="394412" y="1097217"/>
            <a:ext cx="738046" cy="435748"/>
          </a:xfrm>
          <a:prstGeom prst="ellipse">
            <a:avLst/>
          </a:prstGeom>
          <a:noFill/>
          <a:ln w="28575" cap="sq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13" name="Ellipse 12"/>
          <p:cNvSpPr/>
          <p:nvPr/>
        </p:nvSpPr>
        <p:spPr>
          <a:xfrm>
            <a:off x="1405976" y="5646491"/>
            <a:ext cx="720080" cy="435748"/>
          </a:xfrm>
          <a:prstGeom prst="ellipse">
            <a:avLst/>
          </a:prstGeom>
          <a:noFill/>
          <a:ln w="28575" cap="sq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sp>
        <p:nvSpPr>
          <p:cNvPr id="14" name="Ellipse 13"/>
          <p:cNvSpPr/>
          <p:nvPr/>
        </p:nvSpPr>
        <p:spPr>
          <a:xfrm>
            <a:off x="4103624" y="5662042"/>
            <a:ext cx="706600" cy="435748"/>
          </a:xfrm>
          <a:prstGeom prst="ellipse">
            <a:avLst/>
          </a:prstGeom>
          <a:noFill/>
          <a:ln w="28575" cap="sq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>
              <a:solidFill>
                <a:srgbClr val="3F3018"/>
              </a:solidFill>
            </a:endParaRPr>
          </a:p>
        </p:txBody>
      </p:sp>
      <p:pic>
        <p:nvPicPr>
          <p:cNvPr id="23" name="Billed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6857" y="765499"/>
            <a:ext cx="2535736" cy="5489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527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RM-farver&amp;quot;&quot;/&gt;&lt;property id=&quot;20307&quot; value=&quot;256&quot;/&gt;&lt;/object&gt;&lt;object type=&quot;3&quot; unique_id=&quot;10005&quot;&gt;&lt;property id=&quot;20148&quot; value=&quot;5&quot;/&gt;&lt;property id=&quot;20300&quot; value=&quot;Slide 3 - &amp;quot;RM med petrol&amp;quot;&quot;/&gt;&lt;property id=&quot;20307&quot; value=&quot;257&quot;/&gt;&lt;/object&gt;&lt;object type=&quot;3&quot; unique_id=&quot;10006&quot;&gt;&lt;property id=&quot;20148&quot; value=&quot;5&quot;/&gt;&lt;property id=&quot;20300&quot; value=&quot;Slide 2 - &amp;quot;Overskrift&amp;quot;&quot;/&gt;&lt;property id=&quot;20307&quot; value=&quot;260&quot;/&gt;&lt;/object&gt;&lt;object type=&quot;3&quot; unique_id=&quot;10007&quot;&gt;&lt;property id=&quot;20148&quot; value=&quot;5&quot;/&gt;&lt;property id=&quot;20300&quot; value=&quot;Slide 4 - &amp;quot;Overskrift&amp;quot;&quot;/&gt;&lt;property id=&quot;20307&quot; value=&quot;261&quot;/&gt;&lt;/object&gt;&lt;object type=&quot;3&quot; unique_id=&quot;10008&quot;&gt;&lt;property id=&quot;20148&quot; value=&quot;5&quot;/&gt;&lt;property id=&quot;20300&quot; value=&quot;Slide 5 - &amp;quot;RM med grøn&amp;quot;&quot;/&gt;&lt;property id=&quot;20307&quot; value=&quot;258&quot;/&gt;&lt;/object&gt;&lt;object type=&quot;3&quot; unique_id=&quot;10009&quot;&gt;&lt;property id=&quot;20148&quot; value=&quot;5&quot;/&gt;&lt;property id=&quot;20300&quot; value=&quot;Slide 6 - &amp;quot;Overskrift&amp;quot;&quot;/&gt;&lt;property id=&quot;20307&quot; value=&quot;262&quot;/&gt;&lt;/object&gt;&lt;object type=&quot;3&quot; unique_id=&quot;10010&quot;&gt;&lt;property id=&quot;20148&quot; value=&quot;5&quot;/&gt;&lt;property id=&quot;20300&quot; value=&quot;Slide 7 - &amp;quot;RM med orange&amp;quot;&quot;/&gt;&lt;property id=&quot;20307&quot; value=&quot;259&quot;/&gt;&lt;/object&gt;&lt;object type=&quot;3&quot; unique_id=&quot;10011&quot;&gt;&lt;property id=&quot;20148&quot; value=&quot;5&quot;/&gt;&lt;property id=&quot;20300&quot; value=&quot;Slide 8 - &amp;quot;Overskrift&amp;quot;&quot;/&gt;&lt;property id=&quot;20307&quot; value=&quot;263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RM-multicolour_16-9_v02">
  <a:themeElements>
    <a:clrScheme name="RM Multicolour2">
      <a:dk1>
        <a:srgbClr val="000000"/>
      </a:dk1>
      <a:lt1>
        <a:srgbClr val="FFFFFF"/>
      </a:lt1>
      <a:dk2>
        <a:srgbClr val="990033"/>
      </a:dk2>
      <a:lt2>
        <a:srgbClr val="EFECE6"/>
      </a:lt2>
      <a:accent1>
        <a:srgbClr val="CCCC66"/>
      </a:accent1>
      <a:accent2>
        <a:srgbClr val="256575"/>
      </a:accent2>
      <a:accent3>
        <a:srgbClr val="CC6633"/>
      </a:accent3>
      <a:accent4>
        <a:srgbClr val="9B9B50"/>
      </a:accent4>
      <a:accent5>
        <a:srgbClr val="84715E"/>
      </a:accent5>
      <a:accent6>
        <a:srgbClr val="990033"/>
      </a:accent6>
      <a:hlink>
        <a:srgbClr val="990033"/>
      </a:hlink>
      <a:folHlink>
        <a:srgbClr val="113F49"/>
      </a:folHlink>
    </a:clrScheme>
    <a:fontScheme name="01a_RMdias_BRED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3175" cap="sq">
          <a:solidFill>
            <a:schemeClr val="tx1"/>
          </a:solidFill>
        </a:ln>
      </a:spPr>
      <a:bodyPr rtlCol="0" anchor="ctr"/>
      <a:lstStyle>
        <a:defPPr algn="ctr">
          <a:defRPr dirty="0">
            <a:solidFill>
              <a:srgbClr val="3F3018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a-DK" altLang="da-DK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01a_RMdias_BRED 1">
        <a:dk1>
          <a:srgbClr val="3F3018"/>
        </a:dk1>
        <a:lt1>
          <a:srgbClr val="FFFFFF"/>
        </a:lt1>
        <a:dk2>
          <a:srgbClr val="990033"/>
        </a:dk2>
        <a:lt2>
          <a:srgbClr val="D2D2D2"/>
        </a:lt2>
        <a:accent1>
          <a:srgbClr val="E3DFD4"/>
        </a:accent1>
        <a:accent2>
          <a:srgbClr val="84715E"/>
        </a:accent2>
        <a:accent3>
          <a:srgbClr val="FFFFFF"/>
        </a:accent3>
        <a:accent4>
          <a:srgbClr val="342713"/>
        </a:accent4>
        <a:accent5>
          <a:srgbClr val="EFECE6"/>
        </a:accent5>
        <a:accent6>
          <a:srgbClr val="776654"/>
        </a:accent6>
        <a:hlink>
          <a:srgbClr val="990033"/>
        </a:hlink>
        <a:folHlink>
          <a:srgbClr val="3F301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a_RMdias_BRED 2">
        <a:dk1>
          <a:srgbClr val="3F3018"/>
        </a:dk1>
        <a:lt1>
          <a:srgbClr val="E3DFD4"/>
        </a:lt1>
        <a:dk2>
          <a:srgbClr val="84715E"/>
        </a:dk2>
        <a:lt2>
          <a:srgbClr val="D2D2D2"/>
        </a:lt2>
        <a:accent1>
          <a:srgbClr val="E3DFD4"/>
        </a:accent1>
        <a:accent2>
          <a:srgbClr val="84715E"/>
        </a:accent2>
        <a:accent3>
          <a:srgbClr val="EFECE6"/>
        </a:accent3>
        <a:accent4>
          <a:srgbClr val="342713"/>
        </a:accent4>
        <a:accent5>
          <a:srgbClr val="EFECE6"/>
        </a:accent5>
        <a:accent6>
          <a:srgbClr val="776654"/>
        </a:accent6>
        <a:hlink>
          <a:srgbClr val="990033"/>
        </a:hlink>
        <a:folHlink>
          <a:srgbClr val="3F301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a_RMdias_BRED 3">
        <a:dk1>
          <a:srgbClr val="760027"/>
        </a:dk1>
        <a:lt1>
          <a:srgbClr val="E3DFD4"/>
        </a:lt1>
        <a:dk2>
          <a:srgbClr val="990033"/>
        </a:dk2>
        <a:lt2>
          <a:srgbClr val="FFFFFF"/>
        </a:lt2>
        <a:accent1>
          <a:srgbClr val="E3DFD4"/>
        </a:accent1>
        <a:accent2>
          <a:srgbClr val="84715E"/>
        </a:accent2>
        <a:accent3>
          <a:srgbClr val="CAAAAD"/>
        </a:accent3>
        <a:accent4>
          <a:srgbClr val="C2BEB5"/>
        </a:accent4>
        <a:accent5>
          <a:srgbClr val="EFECE6"/>
        </a:accent5>
        <a:accent6>
          <a:srgbClr val="776654"/>
        </a:accent6>
        <a:hlink>
          <a:srgbClr val="3F3018"/>
        </a:hlink>
        <a:folHlink>
          <a:srgbClr val="3F301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a_RMdias_BRED 4">
        <a:dk1>
          <a:srgbClr val="3F3018"/>
        </a:dk1>
        <a:lt1>
          <a:srgbClr val="84715E"/>
        </a:lt1>
        <a:dk2>
          <a:srgbClr val="E3DFD4"/>
        </a:dk2>
        <a:lt2>
          <a:srgbClr val="655647"/>
        </a:lt2>
        <a:accent1>
          <a:srgbClr val="3F3018"/>
        </a:accent1>
        <a:accent2>
          <a:srgbClr val="84715E"/>
        </a:accent2>
        <a:accent3>
          <a:srgbClr val="C2BBB6"/>
        </a:accent3>
        <a:accent4>
          <a:srgbClr val="342713"/>
        </a:accent4>
        <a:accent5>
          <a:srgbClr val="AFADAB"/>
        </a:accent5>
        <a:accent6>
          <a:srgbClr val="776654"/>
        </a:accent6>
        <a:hlink>
          <a:srgbClr val="990033"/>
        </a:hlink>
        <a:folHlink>
          <a:srgbClr val="3F301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RM-multicolour_16-9_v04.potx" id="{B70F2534-6865-4AEC-B852-0218A21872F8}" vid="{C6803DDC-A865-4FF3-A9EF-6C0265BF60AB}"/>
    </a:ext>
  </a:extLst>
</a:theme>
</file>

<file path=ppt/theme/theme2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0</TotalTime>
  <Words>77</Words>
  <Application>Microsoft Office PowerPoint</Application>
  <PresentationFormat>Brugerdefineret</PresentationFormat>
  <Paragraphs>13</Paragraphs>
  <Slides>15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3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15</vt:i4>
      </vt:variant>
    </vt:vector>
  </HeadingPairs>
  <TitlesOfParts>
    <vt:vector size="19" baseType="lpstr">
      <vt:lpstr>Calibri</vt:lpstr>
      <vt:lpstr>Verdana</vt:lpstr>
      <vt:lpstr>Wingdings</vt:lpstr>
      <vt:lpstr>RM-multicolour_16-9_v02</vt:lpstr>
      <vt:lpstr>PowerPoint-præsentation</vt:lpstr>
      <vt:lpstr>Appen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</vt:vector>
  </TitlesOfParts>
  <Company>Region Midtjylland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Jannie Villekjær Solnæs</dc:creator>
  <cp:lastModifiedBy>Lena Fogh Klysner</cp:lastModifiedBy>
  <cp:revision>10</cp:revision>
  <cp:lastPrinted>2020-01-23T11:37:56Z</cp:lastPrinted>
  <dcterms:created xsi:type="dcterms:W3CDTF">2023-11-14T09:38:18Z</dcterms:created>
  <dcterms:modified xsi:type="dcterms:W3CDTF">2023-12-19T06:54:48Z</dcterms:modified>
</cp:coreProperties>
</file>