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5" r:id="rId1"/>
  </p:sldMasterIdLst>
  <p:notesMasterIdLst>
    <p:notesMasterId r:id="rId4"/>
  </p:notesMasterIdLst>
  <p:sldIdLst>
    <p:sldId id="285" r:id="rId2"/>
    <p:sldId id="288" r:id="rId3"/>
  </p:sldIdLst>
  <p:sldSz cx="12195175" cy="6859588"/>
  <p:notesSz cx="6797675" cy="9926638"/>
  <p:custDataLst>
    <p:tags r:id="rId5"/>
  </p:custDataLst>
  <p:defaultTextStyle>
    <a:defPPr>
      <a:defRPr lang="da-DK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 userDrawn="1">
          <p15:clr>
            <a:srgbClr val="A4A3A4"/>
          </p15:clr>
        </p15:guide>
        <p15:guide id="2" pos="384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llemlayout 2 - Markering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C89EF96-8CEA-46FF-86C4-4CE0E7609802}" styleName="Lyst layout 3 - Markering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3" autoAdjust="0"/>
    <p:restoredTop sz="94660"/>
  </p:normalViewPr>
  <p:slideViewPr>
    <p:cSldViewPr>
      <p:cViewPr varScale="1">
        <p:scale>
          <a:sx n="86" d="100"/>
          <a:sy n="86" d="100"/>
        </p:scale>
        <p:origin x="570" y="90"/>
      </p:cViewPr>
      <p:guideLst>
        <p:guide orient="horz" pos="2161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6DBD80-1A18-40A8-8E8C-81B16990B284}" type="datetimeFigureOut">
              <a:rPr lang="da-DK" smtClean="0"/>
              <a:t>06-07-2023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5DAE1-4DBC-4EBB-A0F7-2243D879E83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6388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s_RM-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 userDrawn="1"/>
        </p:nvSpPr>
        <p:spPr>
          <a:xfrm>
            <a:off x="1" y="0"/>
            <a:ext cx="12195175" cy="6859588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pic>
        <p:nvPicPr>
          <p:cNvPr id="3" name="Billede 2"/>
          <p:cNvPicPr preferRelativeResize="0"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400" y="1989634"/>
            <a:ext cx="4861361" cy="2342510"/>
          </a:xfrm>
          <a:prstGeom prst="rect">
            <a:avLst/>
          </a:prstGeom>
        </p:spPr>
      </p:pic>
      <p:sp>
        <p:nvSpPr>
          <p:cNvPr id="7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694877" y="5342988"/>
            <a:ext cx="10805419" cy="637334"/>
          </a:xfrm>
        </p:spPr>
        <p:txBody>
          <a:bodyPr anchor="t"/>
          <a:lstStyle>
            <a:lvl1pPr marL="0" indent="0" algn="ctr">
              <a:buFont typeface="Wingdings" pitchFamily="2" charset="2"/>
              <a:buNone/>
              <a:tabLst>
                <a:tab pos="1168400" algn="l"/>
              </a:tabLst>
              <a:defRPr sz="2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</p:spTree>
    <p:extLst>
      <p:ext uri="{BB962C8B-B14F-4D97-AF65-F5344CB8AC3E}">
        <p14:creationId xmlns:p14="http://schemas.microsoft.com/office/powerpoint/2010/main" val="4188144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886672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092917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729124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2085756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457200" indent="-45720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1pPr>
            <a:lvl2pPr marL="1198003" indent="-364058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2pPr>
            <a:lvl3pPr marL="1790655" indent="-241294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3pPr>
            <a:lvl4pPr marL="2523004" indent="-243411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4pPr>
            <a:lvl5pPr marL="3160111" indent="-28575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2430491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L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bg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457200" indent="-457200">
              <a:buClr>
                <a:schemeClr val="accent6"/>
              </a:buClr>
              <a:buFont typeface="Wingdings" panose="05000000000000000000" pitchFamily="2" charset="2"/>
              <a:buChar char="§"/>
              <a:defRPr/>
            </a:lvl1pPr>
            <a:lvl2pPr>
              <a:buClr>
                <a:schemeClr val="accent6"/>
              </a:buClr>
              <a:defRPr/>
            </a:lvl2pPr>
            <a:lvl3pPr>
              <a:buClr>
                <a:schemeClr val="accent6"/>
              </a:buClr>
              <a:defRPr/>
            </a:lvl3pPr>
            <a:lvl4pPr>
              <a:buClr>
                <a:schemeClr val="accent6"/>
              </a:buClr>
              <a:defRPr/>
            </a:lvl4pPr>
            <a:lvl5pPr>
              <a:buClr>
                <a:schemeClr val="accent6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874690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Wingdings" panose="05000000000000000000" pitchFamily="2" charset="2"/>
              <a:buChar char="§"/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2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2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2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3164536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3034385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/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038164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2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2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2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633961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tekst, 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800000"/>
            <a:ext cx="10083938" cy="72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4"/>
          <p:cNvSpPr>
            <a:spLocks noGrp="1"/>
          </p:cNvSpPr>
          <p:nvPr>
            <p:ph sz="quarter" idx="11" hasCustomPrompt="1"/>
          </p:nvPr>
        </p:nvSpPr>
        <p:spPr>
          <a:xfrm>
            <a:off x="720281" y="2700000"/>
            <a:ext cx="10083938" cy="3600000"/>
          </a:xfrm>
        </p:spPr>
        <p:txBody>
          <a:bodyPr anchor="t" anchorCtr="0"/>
          <a:lstStyle/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188001"/>
            <a:ext cx="2503151" cy="453179"/>
          </a:xfrm>
          <a:solidFill>
            <a:schemeClr val="accent3"/>
          </a:solidFill>
          <a:ln>
            <a:noFill/>
          </a:ln>
        </p:spPr>
        <p:txBody>
          <a:bodyPr wrap="none" lIns="720000" tIns="71998" rIns="180000" bIns="71998">
            <a:sp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  <a:lvl2pPr marL="833946" indent="0">
              <a:buNone/>
              <a:defRPr b="1">
                <a:solidFill>
                  <a:schemeClr val="bg1"/>
                </a:solidFill>
              </a:defRPr>
            </a:lvl2pPr>
            <a:lvl3pPr marL="1549361" indent="0">
              <a:buNone/>
              <a:defRPr b="1">
                <a:solidFill>
                  <a:schemeClr val="bg1"/>
                </a:solidFill>
              </a:defRPr>
            </a:lvl3pPr>
            <a:lvl4pPr marL="2279592" indent="0">
              <a:buNone/>
              <a:defRPr b="1">
                <a:solidFill>
                  <a:schemeClr val="bg1"/>
                </a:solidFill>
              </a:defRPr>
            </a:lvl4pPr>
            <a:lvl5pPr marL="2874361" indent="0">
              <a:buNone/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SKRIV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65870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bred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1" y="576000"/>
            <a:ext cx="12195175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</p:spTree>
    <p:extLst>
      <p:ext uri="{BB962C8B-B14F-4D97-AF65-F5344CB8AC3E}">
        <p14:creationId xmlns:p14="http://schemas.microsoft.com/office/powerpoint/2010/main" val="1483631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høj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3421336" y="576000"/>
            <a:ext cx="4501758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</a:t>
            </a:r>
            <a:br>
              <a:rPr lang="da-DK" dirty="0" smtClean="0"/>
            </a:br>
            <a:r>
              <a:rPr lang="da-DK" dirty="0" smtClean="0"/>
              <a:t>for at tilføje et billede</a:t>
            </a:r>
            <a:r>
              <a:rPr lang="da-DK" dirty="0"/>
              <a:t/>
            </a:r>
            <a:br>
              <a:rPr lang="da-DK" dirty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ekstboks 2"/>
          <p:cNvSpPr txBox="1"/>
          <p:nvPr userDrawn="1"/>
        </p:nvSpPr>
        <p:spPr>
          <a:xfrm>
            <a:off x="-1489231" y="3141698"/>
            <a:ext cx="1152428" cy="430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900" dirty="0" smtClean="0"/>
              <a:t>Foto kan også placeres længere til venstre på siden</a:t>
            </a:r>
            <a:endParaRPr lang="da-DK" sz="900" dirty="0"/>
          </a:p>
        </p:txBody>
      </p:sp>
    </p:spTree>
    <p:extLst>
      <p:ext uri="{BB962C8B-B14F-4D97-AF65-F5344CB8AC3E}">
        <p14:creationId xmlns:p14="http://schemas.microsoft.com/office/powerpoint/2010/main" val="20058365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med overskrift og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720281" y="1800000"/>
            <a:ext cx="10083938" cy="4176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281" y="828000"/>
            <a:ext cx="10083938" cy="90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720281" y="6048001"/>
            <a:ext cx="10083938" cy="360083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 baseline="0">
                <a:solidFill>
                  <a:schemeClr val="tx1"/>
                </a:solidFill>
              </a:defRPr>
            </a:lvl1pPr>
            <a:lvl2pPr marL="833946" indent="0">
              <a:buNone/>
              <a:defRPr sz="1900">
                <a:solidFill>
                  <a:schemeClr val="tx1"/>
                </a:solidFill>
              </a:defRPr>
            </a:lvl2pPr>
            <a:lvl3pPr marL="1549361" indent="0">
              <a:buNone/>
              <a:defRPr sz="1900">
                <a:solidFill>
                  <a:schemeClr val="tx1"/>
                </a:solidFill>
              </a:defRPr>
            </a:lvl3pPr>
            <a:lvl4pPr marL="2279592" indent="0">
              <a:buNone/>
              <a:defRPr sz="1900">
                <a:solidFill>
                  <a:schemeClr val="tx1"/>
                </a:solidFill>
              </a:defRPr>
            </a:lvl4pPr>
            <a:lvl5pPr marL="2874361" indent="0">
              <a:buNone/>
              <a:defRPr sz="1900"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 smtClean="0"/>
              <a:t>Skriv tekst her</a:t>
            </a:r>
          </a:p>
        </p:txBody>
      </p:sp>
    </p:spTree>
    <p:extLst>
      <p:ext uri="{BB962C8B-B14F-4D97-AF65-F5344CB8AC3E}">
        <p14:creationId xmlns:p14="http://schemas.microsoft.com/office/powerpoint/2010/main" val="1713122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å hele format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1" y="0"/>
            <a:ext cx="12195175" cy="6859588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8001212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023454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88513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1758" y="1908000"/>
            <a:ext cx="6302461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1758" y="2880000"/>
            <a:ext cx="3061195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tabLst/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743024" y="2880000"/>
            <a:ext cx="3061195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1"/>
            <a:ext cx="4141617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901774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1758" y="1908000"/>
            <a:ext cx="6302461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1758" y="2880000"/>
            <a:ext cx="6302461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1079500" indent="-246063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0"/>
            <a:ext cx="4141617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188584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bredformat - overskrif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54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2953" y="1800000"/>
            <a:ext cx="3241266" cy="439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720281" y="1800000"/>
            <a:ext cx="6662602" cy="4392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245824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 baseline="0"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 noChangeAspect="1"/>
          </p:cNvSpPr>
          <p:nvPr>
            <p:ph sz="half" idx="1" hasCustomPrompt="1"/>
          </p:nvPr>
        </p:nvSpPr>
        <p:spPr>
          <a:xfrm>
            <a:off x="720281" y="2159502"/>
            <a:ext cx="4861898" cy="4032000"/>
          </a:xfrm>
        </p:spPr>
        <p:txBody>
          <a:bodyPr anchor="t" anchorCtr="0"/>
          <a:lstStyle>
            <a:lvl1pPr>
              <a:defRPr sz="3200"/>
            </a:lvl1pPr>
            <a:lvl2pPr marL="715963" indent="-271463">
              <a:defRPr sz="2600"/>
            </a:lvl2pPr>
            <a:lvl3pPr marL="985838" indent="-269875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 noChangeAspect="1"/>
          </p:cNvSpPr>
          <p:nvPr>
            <p:ph sz="half" idx="10" hasCustomPrompt="1"/>
          </p:nvPr>
        </p:nvSpPr>
        <p:spPr>
          <a:xfrm>
            <a:off x="5942321" y="2160000"/>
            <a:ext cx="4861898" cy="4032000"/>
          </a:xfrm>
        </p:spPr>
        <p:txBody>
          <a:bodyPr anchor="t" anchorCtr="0"/>
          <a:lstStyle>
            <a:lvl1pPr>
              <a:defRPr sz="3200"/>
            </a:lvl1pPr>
            <a:lvl2pPr marL="357188" indent="-357188">
              <a:defRPr sz="2600"/>
            </a:lvl2pPr>
            <a:lvl3pPr marL="715963" indent="-271463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2"/>
            <a:r>
              <a:rPr lang="da-DK" altLang="da-DK" dirty="0" smtClean="0"/>
              <a:t>første niveau</a:t>
            </a:r>
          </a:p>
        </p:txBody>
      </p:sp>
    </p:spTree>
    <p:extLst>
      <p:ext uri="{BB962C8B-B14F-4D97-AF65-F5344CB8AC3E}">
        <p14:creationId xmlns:p14="http://schemas.microsoft.com/office/powerpoint/2010/main" val="12856958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verskrift og tre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 hasCustomPrompt="1"/>
          </p:nvPr>
        </p:nvSpPr>
        <p:spPr>
          <a:xfrm>
            <a:off x="720281" y="2159502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 marL="1549361" indent="0">
              <a:buNone/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141617" y="2160000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2953" y="2160000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</p:spTree>
    <p:extLst>
      <p:ext uri="{BB962C8B-B14F-4D97-AF65-F5344CB8AC3E}">
        <p14:creationId xmlns:p14="http://schemas.microsoft.com/office/powerpoint/2010/main" val="41668018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re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1617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751757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 billeder - højform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6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1617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305593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m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281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1617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1617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9707252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ks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281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1617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1617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8" name="Pladsholder til billede 8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7562953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7562953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33279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37893" name="Rectangle 5"/>
          <p:cNvSpPr>
            <a:spLocks noGrp="1" noChangeAspect="1" noChangeArrowheads="1"/>
          </p:cNvSpPr>
          <p:nvPr>
            <p:ph type="body" idx="1"/>
          </p:nvPr>
        </p:nvSpPr>
        <p:spPr bwMode="auto">
          <a:xfrm>
            <a:off x="720187" y="2159502"/>
            <a:ext cx="10082625" cy="4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tekst</a:t>
            </a:r>
          </a:p>
          <a:p>
            <a:pPr lvl="1"/>
            <a:r>
              <a:rPr lang="da-DK" altLang="da-DK" dirty="0" smtClean="0"/>
              <a:t>skriv tekst i </a:t>
            </a:r>
            <a:r>
              <a:rPr lang="da-DK" altLang="da-DK" dirty="0" err="1" smtClean="0"/>
              <a:t>bullit</a:t>
            </a:r>
            <a:r>
              <a:rPr lang="da-DK" altLang="da-DK" dirty="0" smtClean="0"/>
              <a:t>-form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26" name="Rectangle 7"/>
          <p:cNvSpPr txBox="1">
            <a:spLocks noChangeArrowheads="1"/>
          </p:cNvSpPr>
          <p:nvPr/>
        </p:nvSpPr>
        <p:spPr bwMode="auto">
          <a:xfrm>
            <a:off x="8967502" y="6444000"/>
            <a:ext cx="3099607" cy="30804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defPPr>
              <a:defRPr lang="da-DK"/>
            </a:defPPr>
            <a:lvl1pPr marL="0" algn="r" defTabSz="914400" rtl="0" eaLnBrk="0" latinLnBrk="0" hangingPunct="0">
              <a:defRPr sz="9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166C9427-3C37-4B67-A51B-8175507267F1}" type="slidenum">
              <a:rPr lang="da-DK" altLang="da-DK" sz="800" b="1" smtClean="0">
                <a:solidFill>
                  <a:schemeClr val="bg2"/>
                </a:solidFill>
              </a:rPr>
              <a:pPr>
                <a:defRPr/>
              </a:pPr>
              <a:t>‹nr.›</a:t>
            </a:fld>
            <a:r>
              <a:rPr lang="da-DK" altLang="da-DK" sz="800" b="1" dirty="0" smtClean="0">
                <a:solidFill>
                  <a:schemeClr val="bg2"/>
                </a:solidFill>
              </a:rPr>
              <a:t>  ▪  www.regionmidtjylland.dk</a:t>
            </a:r>
            <a:endParaRPr lang="da-DK" altLang="da-DK" sz="800" b="1" dirty="0">
              <a:solidFill>
                <a:schemeClr val="bg2"/>
              </a:solidFill>
            </a:endParaRPr>
          </a:p>
        </p:txBody>
      </p:sp>
      <p:pic>
        <p:nvPicPr>
          <p:cNvPr id="2" name="Billede 1"/>
          <p:cNvPicPr preferRelativeResize="0"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387" y="108001"/>
            <a:ext cx="841687" cy="40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04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62" r:id="rId2"/>
    <p:sldLayoutId id="2147483853" r:id="rId3"/>
    <p:sldLayoutId id="2147483852" r:id="rId4"/>
    <p:sldLayoutId id="2147483861" r:id="rId5"/>
    <p:sldLayoutId id="2147483837" r:id="rId6"/>
    <p:sldLayoutId id="2147483851" r:id="rId7"/>
    <p:sldLayoutId id="2147483850" r:id="rId8"/>
    <p:sldLayoutId id="2147483868" r:id="rId9"/>
    <p:sldLayoutId id="2147483854" r:id="rId10"/>
    <p:sldLayoutId id="2147483867" r:id="rId11"/>
    <p:sldLayoutId id="2147483842" r:id="rId12"/>
    <p:sldLayoutId id="2147483838" r:id="rId13"/>
    <p:sldLayoutId id="2147483849" r:id="rId14"/>
    <p:sldLayoutId id="2147483839" r:id="rId15"/>
    <p:sldLayoutId id="2147483840" r:id="rId16"/>
    <p:sldLayoutId id="2147483844" r:id="rId17"/>
    <p:sldLayoutId id="2147483845" r:id="rId18"/>
    <p:sldLayoutId id="2147483855" r:id="rId19"/>
    <p:sldLayoutId id="2147483857" r:id="rId20"/>
    <p:sldLayoutId id="2147483859" r:id="rId21"/>
    <p:sldLayoutId id="2147483846" r:id="rId22"/>
    <p:sldLayoutId id="2147483856" r:id="rId23"/>
    <p:sldLayoutId id="2147483863" r:id="rId24"/>
    <p:sldLayoutId id="2147483864" r:id="rId25"/>
    <p:sldLayoutId id="2147483865" r:id="rId26"/>
    <p:sldLayoutId id="2147483866" r:id="rId27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 b="1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2pPr>
      <a:lvl3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3pPr>
      <a:lvl4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4pPr>
      <a:lvl5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5pPr>
      <a:lvl6pPr marL="609585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6pPr>
      <a:lvl7pPr marL="121917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7pPr>
      <a:lvl8pPr marL="1828754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8pPr>
      <a:lvl9pPr marL="2438339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9pPr>
    </p:titleStyle>
    <p:bodyStyle>
      <a:lvl1pPr marL="457200" marR="0" indent="-45720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20000"/>
        </a:spcAft>
        <a:buClr>
          <a:schemeClr val="accent3"/>
        </a:buClr>
        <a:buSzTx/>
        <a:buFont typeface="Wingdings" panose="05000000000000000000" pitchFamily="2" charset="2"/>
        <a:buChar char="§"/>
        <a:tabLst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1198003" indent="-364058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</a:defRPr>
      </a:lvl2pPr>
      <a:lvl3pPr marL="1790655" indent="-241294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3pPr>
      <a:lvl4pPr marL="2523004" indent="-243411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4pPr>
      <a:lvl5pPr marL="3109306" indent="-234945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1800">
          <a:solidFill>
            <a:schemeClr val="tx1"/>
          </a:solidFill>
          <a:latin typeface="+mn-lt"/>
        </a:defRPr>
      </a:lvl5pPr>
      <a:lvl6pPr marL="371889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6pPr>
      <a:lvl7pPr marL="4328476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7pPr>
      <a:lvl8pPr marL="493806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8pPr>
      <a:lvl9pPr marL="5547645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9pPr>
    </p:bodyStyle>
    <p:otherStyle>
      <a:defPPr>
        <a:defRPr lang="da-DK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dertitel 3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da-DK" dirty="0" smtClean="0"/>
              <a:t>Videogennemgang af KOMO administrator d. </a:t>
            </a:r>
            <a:r>
              <a:rPr lang="da-DK" smtClean="0"/>
              <a:t>06.07.2023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032047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4C20BA">
            <a:hlinkClick r:id="" action="ppaction://media"/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embed="rId2">
                  <p14:trim end="8700.799999999999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2999" y="477466"/>
            <a:ext cx="11945447" cy="5832648"/>
          </a:xfrm>
        </p:spPr>
      </p:pic>
    </p:spTree>
    <p:extLst>
      <p:ext uri="{BB962C8B-B14F-4D97-AF65-F5344CB8AC3E}">
        <p14:creationId xmlns:p14="http://schemas.microsoft.com/office/powerpoint/2010/main" val="2196442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90909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RM-farver&amp;quot;&quot;/&gt;&lt;property id=&quot;20307&quot; value=&quot;256&quot;/&gt;&lt;/object&gt;&lt;object type=&quot;3&quot; unique_id=&quot;10005&quot;&gt;&lt;property id=&quot;20148&quot; value=&quot;5&quot;/&gt;&lt;property id=&quot;20300&quot; value=&quot;Slide 3 - &amp;quot;RM med petrol&amp;quot;&quot;/&gt;&lt;property id=&quot;20307&quot; value=&quot;257&quot;/&gt;&lt;/object&gt;&lt;object type=&quot;3&quot; unique_id=&quot;10006&quot;&gt;&lt;property id=&quot;20148&quot; value=&quot;5&quot;/&gt;&lt;property id=&quot;20300&quot; value=&quot;Slide 2 - &amp;quot;Overskrift&amp;quot;&quot;/&gt;&lt;property id=&quot;20307&quot; value=&quot;260&quot;/&gt;&lt;/object&gt;&lt;object type=&quot;3&quot; unique_id=&quot;10007&quot;&gt;&lt;property id=&quot;20148&quot; value=&quot;5&quot;/&gt;&lt;property id=&quot;20300&quot; value=&quot;Slide 4 - &amp;quot;Overskrift&amp;quot;&quot;/&gt;&lt;property id=&quot;20307&quot; value=&quot;261&quot;/&gt;&lt;/object&gt;&lt;object type=&quot;3&quot; unique_id=&quot;10008&quot;&gt;&lt;property id=&quot;20148&quot; value=&quot;5&quot;/&gt;&lt;property id=&quot;20300&quot; value=&quot;Slide 5 - &amp;quot;RM med grøn&amp;quot;&quot;/&gt;&lt;property id=&quot;20307&quot; value=&quot;258&quot;/&gt;&lt;/object&gt;&lt;object type=&quot;3&quot; unique_id=&quot;10009&quot;&gt;&lt;property id=&quot;20148&quot; value=&quot;5&quot;/&gt;&lt;property id=&quot;20300&quot; value=&quot;Slide 6 - &amp;quot;Overskrift&amp;quot;&quot;/&gt;&lt;property id=&quot;20307&quot; value=&quot;262&quot;/&gt;&lt;/object&gt;&lt;object type=&quot;3&quot; unique_id=&quot;10010&quot;&gt;&lt;property id=&quot;20148&quot; value=&quot;5&quot;/&gt;&lt;property id=&quot;20300&quot; value=&quot;Slide 7 - &amp;quot;RM med orange&amp;quot;&quot;/&gt;&lt;property id=&quot;20307&quot; value=&quot;259&quot;/&gt;&lt;/object&gt;&lt;object type=&quot;3&quot; unique_id=&quot;10011&quot;&gt;&lt;property id=&quot;20148&quot; value=&quot;5&quot;/&gt;&lt;property id=&quot;20300&quot; value=&quot;Slide 8 - &amp;quot;Overskrift&amp;quot;&quot;/&gt;&lt;property id=&quot;20307&quot; value=&quot;263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RM-multicolour_16-9_v02">
  <a:themeElements>
    <a:clrScheme name="RM Multicolour2">
      <a:dk1>
        <a:srgbClr val="000000"/>
      </a:dk1>
      <a:lt1>
        <a:srgbClr val="FFFFFF"/>
      </a:lt1>
      <a:dk2>
        <a:srgbClr val="990033"/>
      </a:dk2>
      <a:lt2>
        <a:srgbClr val="EFECE6"/>
      </a:lt2>
      <a:accent1>
        <a:srgbClr val="CCCC66"/>
      </a:accent1>
      <a:accent2>
        <a:srgbClr val="256575"/>
      </a:accent2>
      <a:accent3>
        <a:srgbClr val="CC6633"/>
      </a:accent3>
      <a:accent4>
        <a:srgbClr val="9B9B50"/>
      </a:accent4>
      <a:accent5>
        <a:srgbClr val="84715E"/>
      </a:accent5>
      <a:accent6>
        <a:srgbClr val="990033"/>
      </a:accent6>
      <a:hlink>
        <a:srgbClr val="990033"/>
      </a:hlink>
      <a:folHlink>
        <a:srgbClr val="113F49"/>
      </a:folHlink>
    </a:clrScheme>
    <a:fontScheme name="01a_RMdias_BRED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175" cap="sq">
          <a:solidFill>
            <a:schemeClr val="tx1"/>
          </a:solidFill>
        </a:ln>
      </a:spPr>
      <a:bodyPr rtlCol="0" anchor="ctr"/>
      <a:lstStyle>
        <a:defPPr algn="ctr">
          <a:defRPr dirty="0">
            <a:solidFill>
              <a:srgbClr val="3F3018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a-DK" altLang="da-DK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01a_RMdias_BRED 1">
        <a:dk1>
          <a:srgbClr val="3F3018"/>
        </a:dk1>
        <a:lt1>
          <a:srgbClr val="FFFFFF"/>
        </a:lt1>
        <a:dk2>
          <a:srgbClr val="990033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FFFFFF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2">
        <a:dk1>
          <a:srgbClr val="3F3018"/>
        </a:dk1>
        <a:lt1>
          <a:srgbClr val="E3DFD4"/>
        </a:lt1>
        <a:dk2>
          <a:srgbClr val="84715E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EFECE6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3">
        <a:dk1>
          <a:srgbClr val="760027"/>
        </a:dk1>
        <a:lt1>
          <a:srgbClr val="E3DFD4"/>
        </a:lt1>
        <a:dk2>
          <a:srgbClr val="990033"/>
        </a:dk2>
        <a:lt2>
          <a:srgbClr val="FFFFFF"/>
        </a:lt2>
        <a:accent1>
          <a:srgbClr val="E3DFD4"/>
        </a:accent1>
        <a:accent2>
          <a:srgbClr val="84715E"/>
        </a:accent2>
        <a:accent3>
          <a:srgbClr val="CAAAAD"/>
        </a:accent3>
        <a:accent4>
          <a:srgbClr val="C2BEB5"/>
        </a:accent4>
        <a:accent5>
          <a:srgbClr val="EFECE6"/>
        </a:accent5>
        <a:accent6>
          <a:srgbClr val="776654"/>
        </a:accent6>
        <a:hlink>
          <a:srgbClr val="3F3018"/>
        </a:hlink>
        <a:folHlink>
          <a:srgbClr val="3F301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_RMdias_BRED 4">
        <a:dk1>
          <a:srgbClr val="3F3018"/>
        </a:dk1>
        <a:lt1>
          <a:srgbClr val="84715E"/>
        </a:lt1>
        <a:dk2>
          <a:srgbClr val="E3DFD4"/>
        </a:dk2>
        <a:lt2>
          <a:srgbClr val="655647"/>
        </a:lt2>
        <a:accent1>
          <a:srgbClr val="3F3018"/>
        </a:accent1>
        <a:accent2>
          <a:srgbClr val="84715E"/>
        </a:accent2>
        <a:accent3>
          <a:srgbClr val="C2BBB6"/>
        </a:accent3>
        <a:accent4>
          <a:srgbClr val="342713"/>
        </a:accent4>
        <a:accent5>
          <a:srgbClr val="AFADAB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RM-multicolour_16-9_v04.potx" id="{B70F2534-6865-4AEC-B852-0218A21872F8}" vid="{C6803DDC-A865-4FF3-A9EF-6C0265BF60AB}"/>
    </a:ext>
  </a:extLst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7</Words>
  <Application>Microsoft Office PowerPoint</Application>
  <PresentationFormat>Brugerdefineret</PresentationFormat>
  <Paragraphs>1</Paragraphs>
  <Slides>2</Slides>
  <Notes>0</Notes>
  <HiddenSlides>0</HiddenSlides>
  <MMClips>1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</vt:i4>
      </vt:variant>
    </vt:vector>
  </HeadingPairs>
  <TitlesOfParts>
    <vt:vector size="6" baseType="lpstr">
      <vt:lpstr>Calibri</vt:lpstr>
      <vt:lpstr>Verdana</vt:lpstr>
      <vt:lpstr>Wingdings</vt:lpstr>
      <vt:lpstr>RM-multicolour_16-9_v02</vt:lpstr>
      <vt:lpstr>PowerPoint-præsentation</vt:lpstr>
      <vt:lpstr>PowerPoint-præsentation</vt:lpstr>
    </vt:vector>
  </TitlesOfParts>
  <Company>Region Midtjylland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Nanna Skovgaard Sørensen</dc:creator>
  <cp:lastModifiedBy>Nanna Skovgaard Sørensen</cp:lastModifiedBy>
  <cp:revision>3</cp:revision>
  <cp:lastPrinted>2020-01-23T11:37:56Z</cp:lastPrinted>
  <dcterms:created xsi:type="dcterms:W3CDTF">2023-07-06T10:13:55Z</dcterms:created>
  <dcterms:modified xsi:type="dcterms:W3CDTF">2023-07-06T10:45:25Z</dcterms:modified>
</cp:coreProperties>
</file>