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4"/>
  </p:notesMasterIdLst>
  <p:sldIdLst>
    <p:sldId id="285" r:id="rId2"/>
    <p:sldId id="293" r:id="rId3"/>
  </p:sldIdLst>
  <p:sldSz cx="12195175" cy="6859588"/>
  <p:notesSz cx="6797675" cy="9926638"/>
  <p:custDataLst>
    <p:tags r:id="rId5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>
      <p:cViewPr varScale="1">
        <p:scale>
          <a:sx n="86" d="100"/>
          <a:sy n="86" d="100"/>
        </p:scale>
        <p:origin x="432" y="90"/>
      </p:cViewPr>
      <p:guideLst>
        <p:guide orient="horz" pos="2161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06-07-2023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1" y="0"/>
            <a:ext cx="12195175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00" y="1989634"/>
            <a:ext cx="4861361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877" y="5342988"/>
            <a:ext cx="10805419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 marL="1198003" indent="-364058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790655" indent="-241294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3pPr>
            <a:lvl4pPr marL="2523004" indent="-243411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457200" indent="-457200">
              <a:buClr>
                <a:schemeClr val="accent6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Wingdings" panose="05000000000000000000" pitchFamily="2" charset="2"/>
              <a:buChar char="§"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800000"/>
            <a:ext cx="10083938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281" y="2700000"/>
            <a:ext cx="10083938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1"/>
            <a:ext cx="2503151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1" y="576000"/>
            <a:ext cx="12195175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1336" y="576000"/>
            <a:ext cx="4501758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9231" y="3141698"/>
            <a:ext cx="115242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281" y="1800000"/>
            <a:ext cx="10083938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828000"/>
            <a:ext cx="10083938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281" y="6048001"/>
            <a:ext cx="10083938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1" y="0"/>
            <a:ext cx="12195175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tabLst/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3024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6302461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079500" indent="-246063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1800000"/>
            <a:ext cx="3241266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281" y="1800000"/>
            <a:ext cx="6662602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281" y="2159502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715963" indent="-271463">
              <a:defRPr sz="26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2321" y="2160000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2600"/>
            </a:lvl2pPr>
            <a:lvl3pPr marL="715963" indent="-271463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2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281" y="2159502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1617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2953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2953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20187" y="2159502"/>
            <a:ext cx="10082625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7502" y="6444000"/>
            <a:ext cx="309960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87" y="108001"/>
            <a:ext cx="841687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51" r:id="rId7"/>
    <p:sldLayoutId id="2147483850" r:id="rId8"/>
    <p:sldLayoutId id="2147483868" r:id="rId9"/>
    <p:sldLayoutId id="2147483854" r:id="rId10"/>
    <p:sldLayoutId id="2147483867" r:id="rId11"/>
    <p:sldLayoutId id="2147483842" r:id="rId12"/>
    <p:sldLayoutId id="2147483838" r:id="rId13"/>
    <p:sldLayoutId id="2147483849" r:id="rId14"/>
    <p:sldLayoutId id="2147483839" r:id="rId15"/>
    <p:sldLayoutId id="2147483840" r:id="rId16"/>
    <p:sldLayoutId id="2147483844" r:id="rId17"/>
    <p:sldLayoutId id="2147483845" r:id="rId18"/>
    <p:sldLayoutId id="2147483855" r:id="rId19"/>
    <p:sldLayoutId id="2147483857" r:id="rId20"/>
    <p:sldLayoutId id="2147483859" r:id="rId21"/>
    <p:sldLayoutId id="2147483846" r:id="rId22"/>
    <p:sldLayoutId id="2147483856" r:id="rId23"/>
    <p:sldLayoutId id="2147483863" r:id="rId24"/>
    <p:sldLayoutId id="2147483864" r:id="rId25"/>
    <p:sldLayoutId id="2147483865" r:id="rId26"/>
    <p:sldLayoutId id="2147483866" r:id="rId2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457200" marR="0" indent="-4572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anose="05000000000000000000" pitchFamily="2" charset="2"/>
        <a:buChar char="§"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dertitel 3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da-DK" dirty="0" smtClean="0"/>
              <a:t>Videogennemgang </a:t>
            </a:r>
            <a:r>
              <a:rPr lang="da-DK" smtClean="0"/>
              <a:t>af</a:t>
            </a:r>
            <a:r>
              <a:rPr lang="da-DK" smtClean="0"/>
              <a:t> KOMO </a:t>
            </a:r>
            <a:r>
              <a:rPr lang="da-DK" smtClean="0"/>
              <a:t>borgerløsning</a:t>
            </a:r>
            <a:r>
              <a:rPr lang="da-DK" smtClean="0"/>
              <a:t> </a:t>
            </a:r>
            <a:r>
              <a:rPr lang="da-DK" dirty="0" smtClean="0"/>
              <a:t>d. </a:t>
            </a:r>
            <a:r>
              <a:rPr lang="da-DK" dirty="0" smtClean="0"/>
              <a:t>02.05.2022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3204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F084AB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25738" y="304800"/>
            <a:ext cx="67437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46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M-multicolour_16-9_v04.potx" id="{B70F2534-6865-4AEC-B852-0218A21872F8}" vid="{C6803DDC-A865-4FF3-A9EF-6C0265BF60AB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7</Words>
  <Application>Microsoft Office PowerPoint</Application>
  <PresentationFormat>Brugerdefineret</PresentationFormat>
  <Paragraphs>1</Paragraphs>
  <Slides>2</Slides>
  <Notes>0</Notes>
  <HiddenSlides>0</HiddenSlides>
  <MMClips>1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6" baseType="lpstr">
      <vt:lpstr>Calibri</vt:lpstr>
      <vt:lpstr>Verdana</vt:lpstr>
      <vt:lpstr>Wingdings</vt:lpstr>
      <vt:lpstr>RM-multicolour_16-9_v02</vt:lpstr>
      <vt:lpstr>PowerPoint-præsentation</vt:lpstr>
      <vt:lpstr>PowerPoint-præsentation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Nanna Skovgaard Sørensen</dc:creator>
  <cp:lastModifiedBy>Nanna Skovgaard Sørensen</cp:lastModifiedBy>
  <cp:revision>5</cp:revision>
  <cp:lastPrinted>2020-01-23T11:37:56Z</cp:lastPrinted>
  <dcterms:created xsi:type="dcterms:W3CDTF">2022-05-02T08:37:39Z</dcterms:created>
  <dcterms:modified xsi:type="dcterms:W3CDTF">2023-07-06T10:16:57Z</dcterms:modified>
</cp:coreProperties>
</file>